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761163" cy="99425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1" d="100"/>
          <a:sy n="91" d="100"/>
        </p:scale>
        <p:origin x="-102" y="-2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8DE2807-11C9-4721-ACAD-FE580B5C3C4D}" type="doc">
      <dgm:prSet loTypeId="urn:microsoft.com/office/officeart/2005/8/layout/gear1" loCatId="relationship" qsTypeId="urn:microsoft.com/office/officeart/2005/8/quickstyle/simple1" qsCatId="simple" csTypeId="urn:microsoft.com/office/officeart/2005/8/colors/accent1_2" csCatId="accent1" phldr="1"/>
      <dgm:spPr/>
    </dgm:pt>
    <dgm:pt modelId="{3A3B265C-0D72-4800-B023-815F4319A309}">
      <dgm:prSet phldrT="[Текст]" custT="1"/>
      <dgm:spPr/>
      <dgm:t>
        <a:bodyPr/>
        <a:lstStyle/>
        <a:p>
          <a:r>
            <a:rPr lang="ru-RU" sz="1200" dirty="0" smtClean="0"/>
            <a:t>Аккредитация компаний</a:t>
          </a:r>
          <a:endParaRPr lang="ru-RU" sz="1200" dirty="0"/>
        </a:p>
      </dgm:t>
    </dgm:pt>
    <dgm:pt modelId="{A83FA06B-609E-4EEE-B4A6-A29DEB159964}" type="parTrans" cxnId="{4D5490BE-6535-484E-9ECA-7F0B21FC4252}">
      <dgm:prSet/>
      <dgm:spPr/>
      <dgm:t>
        <a:bodyPr/>
        <a:lstStyle/>
        <a:p>
          <a:endParaRPr lang="ru-RU"/>
        </a:p>
      </dgm:t>
    </dgm:pt>
    <dgm:pt modelId="{C80B4E79-C96C-495D-9200-4C8A58108510}" type="sibTrans" cxnId="{4D5490BE-6535-484E-9ECA-7F0B21FC4252}">
      <dgm:prSet/>
      <dgm:spPr/>
      <dgm:t>
        <a:bodyPr/>
        <a:lstStyle/>
        <a:p>
          <a:endParaRPr lang="ru-RU"/>
        </a:p>
      </dgm:t>
    </dgm:pt>
    <dgm:pt modelId="{A1D7A901-3031-44FC-AB2D-6C39CF852B2B}">
      <dgm:prSet phldrT="[Текст]" custT="1"/>
      <dgm:spPr/>
      <dgm:t>
        <a:bodyPr/>
        <a:lstStyle/>
        <a:p>
          <a:r>
            <a:rPr lang="ru-RU" sz="1000" dirty="0" smtClean="0"/>
            <a:t>Семинары. </a:t>
          </a:r>
          <a:r>
            <a:rPr lang="ru-RU" sz="1000" dirty="0" err="1" smtClean="0"/>
            <a:t>Вебинары</a:t>
          </a:r>
          <a:endParaRPr lang="ru-RU" sz="1000" dirty="0"/>
        </a:p>
      </dgm:t>
    </dgm:pt>
    <dgm:pt modelId="{D8EF093D-384E-4F3E-8CE5-E6BC7EF1F47E}" type="parTrans" cxnId="{24DBE663-BF06-436D-AC02-5EEAC5362336}">
      <dgm:prSet/>
      <dgm:spPr/>
      <dgm:t>
        <a:bodyPr/>
        <a:lstStyle/>
        <a:p>
          <a:endParaRPr lang="ru-RU"/>
        </a:p>
      </dgm:t>
    </dgm:pt>
    <dgm:pt modelId="{50E7333C-4B5B-4DA0-BB7D-FDE5E5D8F544}" type="sibTrans" cxnId="{24DBE663-BF06-436D-AC02-5EEAC5362336}">
      <dgm:prSet/>
      <dgm:spPr/>
      <dgm:t>
        <a:bodyPr/>
        <a:lstStyle/>
        <a:p>
          <a:endParaRPr lang="ru-RU"/>
        </a:p>
      </dgm:t>
    </dgm:pt>
    <dgm:pt modelId="{4F6CDF49-E4EA-4E98-8BD2-C6906D97E041}">
      <dgm:prSet phldrT="[Текст]" custT="1"/>
      <dgm:spPr/>
      <dgm:t>
        <a:bodyPr/>
        <a:lstStyle/>
        <a:p>
          <a:r>
            <a:rPr lang="ru-RU" sz="1200" dirty="0" smtClean="0"/>
            <a:t>Масс Медиа</a:t>
          </a:r>
          <a:endParaRPr lang="ru-RU" sz="1200" dirty="0"/>
        </a:p>
      </dgm:t>
    </dgm:pt>
    <dgm:pt modelId="{44F589BE-7E28-401E-BC0E-B743860097B5}" type="parTrans" cxnId="{C2534844-A481-4F56-9C97-2340CA13FD0A}">
      <dgm:prSet/>
      <dgm:spPr/>
      <dgm:t>
        <a:bodyPr/>
        <a:lstStyle/>
        <a:p>
          <a:endParaRPr lang="ru-RU"/>
        </a:p>
      </dgm:t>
    </dgm:pt>
    <dgm:pt modelId="{CA3002C2-6468-4B95-88BF-5B0EAFAB11C1}" type="sibTrans" cxnId="{C2534844-A481-4F56-9C97-2340CA13FD0A}">
      <dgm:prSet/>
      <dgm:spPr/>
      <dgm:t>
        <a:bodyPr/>
        <a:lstStyle/>
        <a:p>
          <a:endParaRPr lang="ru-RU"/>
        </a:p>
      </dgm:t>
    </dgm:pt>
    <dgm:pt modelId="{078C4FBB-29EA-4CE5-9DB1-D7DE170485DB}" type="pres">
      <dgm:prSet presAssocID="{C8DE2807-11C9-4721-ACAD-FE580B5C3C4D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B0E80221-2A51-4435-9F5C-7554EE81526F}" type="pres">
      <dgm:prSet presAssocID="{3A3B265C-0D72-4800-B023-815F4319A309}" presName="gear1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0C53D67-1D87-4500-A16B-B39DE5DA1E09}" type="pres">
      <dgm:prSet presAssocID="{3A3B265C-0D72-4800-B023-815F4319A309}" presName="gear1srcNode" presStyleLbl="node1" presStyleIdx="0" presStyleCnt="3"/>
      <dgm:spPr/>
      <dgm:t>
        <a:bodyPr/>
        <a:lstStyle/>
        <a:p>
          <a:endParaRPr lang="ru-RU"/>
        </a:p>
      </dgm:t>
    </dgm:pt>
    <dgm:pt modelId="{141863D2-8190-4C44-AB84-A7A2209C939F}" type="pres">
      <dgm:prSet presAssocID="{3A3B265C-0D72-4800-B023-815F4319A309}" presName="gear1dstNode" presStyleLbl="node1" presStyleIdx="0" presStyleCnt="3"/>
      <dgm:spPr/>
      <dgm:t>
        <a:bodyPr/>
        <a:lstStyle/>
        <a:p>
          <a:endParaRPr lang="ru-RU"/>
        </a:p>
      </dgm:t>
    </dgm:pt>
    <dgm:pt modelId="{425610E6-B1C7-4870-9CBA-7F5299BF8A62}" type="pres">
      <dgm:prSet presAssocID="{A1D7A901-3031-44FC-AB2D-6C39CF852B2B}" presName="gear2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1B2F43C-CEC5-4F98-8FFB-2783456F5225}" type="pres">
      <dgm:prSet presAssocID="{A1D7A901-3031-44FC-AB2D-6C39CF852B2B}" presName="gear2srcNode" presStyleLbl="node1" presStyleIdx="1" presStyleCnt="3"/>
      <dgm:spPr/>
      <dgm:t>
        <a:bodyPr/>
        <a:lstStyle/>
        <a:p>
          <a:endParaRPr lang="ru-RU"/>
        </a:p>
      </dgm:t>
    </dgm:pt>
    <dgm:pt modelId="{97C8F7CE-328B-4189-9D9E-547822361607}" type="pres">
      <dgm:prSet presAssocID="{A1D7A901-3031-44FC-AB2D-6C39CF852B2B}" presName="gear2dstNode" presStyleLbl="node1" presStyleIdx="1" presStyleCnt="3"/>
      <dgm:spPr/>
      <dgm:t>
        <a:bodyPr/>
        <a:lstStyle/>
        <a:p>
          <a:endParaRPr lang="ru-RU"/>
        </a:p>
      </dgm:t>
    </dgm:pt>
    <dgm:pt modelId="{FC108DF1-CCC9-42E3-8484-7759EAC32491}" type="pres">
      <dgm:prSet presAssocID="{4F6CDF49-E4EA-4E98-8BD2-C6906D97E041}" presName="gear3" presStyleLbl="node1" presStyleIdx="2" presStyleCnt="3"/>
      <dgm:spPr/>
      <dgm:t>
        <a:bodyPr/>
        <a:lstStyle/>
        <a:p>
          <a:endParaRPr lang="ru-RU"/>
        </a:p>
      </dgm:t>
    </dgm:pt>
    <dgm:pt modelId="{CD216721-9951-4D01-A9E9-B9148C943E3A}" type="pres">
      <dgm:prSet presAssocID="{4F6CDF49-E4EA-4E98-8BD2-C6906D97E041}" presName="gear3tx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A3F41A8-DB6D-40C5-BFDD-EE21601D9E07}" type="pres">
      <dgm:prSet presAssocID="{4F6CDF49-E4EA-4E98-8BD2-C6906D97E041}" presName="gear3srcNode" presStyleLbl="node1" presStyleIdx="2" presStyleCnt="3"/>
      <dgm:spPr/>
      <dgm:t>
        <a:bodyPr/>
        <a:lstStyle/>
        <a:p>
          <a:endParaRPr lang="ru-RU"/>
        </a:p>
      </dgm:t>
    </dgm:pt>
    <dgm:pt modelId="{AB8F6160-AD60-4659-8E92-70E22ADABD0C}" type="pres">
      <dgm:prSet presAssocID="{4F6CDF49-E4EA-4E98-8BD2-C6906D97E041}" presName="gear3dstNode" presStyleLbl="node1" presStyleIdx="2" presStyleCnt="3"/>
      <dgm:spPr/>
      <dgm:t>
        <a:bodyPr/>
        <a:lstStyle/>
        <a:p>
          <a:endParaRPr lang="ru-RU"/>
        </a:p>
      </dgm:t>
    </dgm:pt>
    <dgm:pt modelId="{7536D7C3-2BF5-4727-8B31-27F6F676D691}" type="pres">
      <dgm:prSet presAssocID="{C80B4E79-C96C-495D-9200-4C8A58108510}" presName="connector1" presStyleLbl="sibTrans2D1" presStyleIdx="0" presStyleCnt="3"/>
      <dgm:spPr/>
      <dgm:t>
        <a:bodyPr/>
        <a:lstStyle/>
        <a:p>
          <a:endParaRPr lang="ru-RU"/>
        </a:p>
      </dgm:t>
    </dgm:pt>
    <dgm:pt modelId="{3C60F991-9303-43C8-B657-D0146FE51908}" type="pres">
      <dgm:prSet presAssocID="{50E7333C-4B5B-4DA0-BB7D-FDE5E5D8F544}" presName="connector2" presStyleLbl="sibTrans2D1" presStyleIdx="1" presStyleCnt="3"/>
      <dgm:spPr/>
      <dgm:t>
        <a:bodyPr/>
        <a:lstStyle/>
        <a:p>
          <a:endParaRPr lang="ru-RU"/>
        </a:p>
      </dgm:t>
    </dgm:pt>
    <dgm:pt modelId="{554BA91A-D7ED-423E-B91F-1D9E86BF38C3}" type="pres">
      <dgm:prSet presAssocID="{CA3002C2-6468-4B95-88BF-5B0EAFAB11C1}" presName="connector3" presStyleLbl="sibTrans2D1" presStyleIdx="2" presStyleCnt="3"/>
      <dgm:spPr/>
      <dgm:t>
        <a:bodyPr/>
        <a:lstStyle/>
        <a:p>
          <a:endParaRPr lang="ru-RU"/>
        </a:p>
      </dgm:t>
    </dgm:pt>
  </dgm:ptLst>
  <dgm:cxnLst>
    <dgm:cxn modelId="{EA260A3F-B3B9-42EF-80E0-D0C4A91A1D05}" type="presOf" srcId="{50E7333C-4B5B-4DA0-BB7D-FDE5E5D8F544}" destId="{3C60F991-9303-43C8-B657-D0146FE51908}" srcOrd="0" destOrd="0" presId="urn:microsoft.com/office/officeart/2005/8/layout/gear1"/>
    <dgm:cxn modelId="{C8BD33AD-C8D5-4239-9376-0446A8217446}" type="presOf" srcId="{4F6CDF49-E4EA-4E98-8BD2-C6906D97E041}" destId="{CD216721-9951-4D01-A9E9-B9148C943E3A}" srcOrd="1" destOrd="0" presId="urn:microsoft.com/office/officeart/2005/8/layout/gear1"/>
    <dgm:cxn modelId="{D49745A0-964F-40E9-A3C5-4CAE0CFADF70}" type="presOf" srcId="{4F6CDF49-E4EA-4E98-8BD2-C6906D97E041}" destId="{3A3F41A8-DB6D-40C5-BFDD-EE21601D9E07}" srcOrd="2" destOrd="0" presId="urn:microsoft.com/office/officeart/2005/8/layout/gear1"/>
    <dgm:cxn modelId="{4D5490BE-6535-484E-9ECA-7F0B21FC4252}" srcId="{C8DE2807-11C9-4721-ACAD-FE580B5C3C4D}" destId="{3A3B265C-0D72-4800-B023-815F4319A309}" srcOrd="0" destOrd="0" parTransId="{A83FA06B-609E-4EEE-B4A6-A29DEB159964}" sibTransId="{C80B4E79-C96C-495D-9200-4C8A58108510}"/>
    <dgm:cxn modelId="{7CF5C7A2-4195-4ADB-A030-C6E99ED3746C}" type="presOf" srcId="{3A3B265C-0D72-4800-B023-815F4319A309}" destId="{B0E80221-2A51-4435-9F5C-7554EE81526F}" srcOrd="0" destOrd="0" presId="urn:microsoft.com/office/officeart/2005/8/layout/gear1"/>
    <dgm:cxn modelId="{06C54B97-6CEC-4D08-8B23-BEC03123F089}" type="presOf" srcId="{C8DE2807-11C9-4721-ACAD-FE580B5C3C4D}" destId="{078C4FBB-29EA-4CE5-9DB1-D7DE170485DB}" srcOrd="0" destOrd="0" presId="urn:microsoft.com/office/officeart/2005/8/layout/gear1"/>
    <dgm:cxn modelId="{897F7713-7259-46B4-9144-A210F2E68FF7}" type="presOf" srcId="{C80B4E79-C96C-495D-9200-4C8A58108510}" destId="{7536D7C3-2BF5-4727-8B31-27F6F676D691}" srcOrd="0" destOrd="0" presId="urn:microsoft.com/office/officeart/2005/8/layout/gear1"/>
    <dgm:cxn modelId="{AB708F0E-58A5-4536-AB11-DA68649C23FE}" type="presOf" srcId="{4F6CDF49-E4EA-4E98-8BD2-C6906D97E041}" destId="{FC108DF1-CCC9-42E3-8484-7759EAC32491}" srcOrd="0" destOrd="0" presId="urn:microsoft.com/office/officeart/2005/8/layout/gear1"/>
    <dgm:cxn modelId="{24DBE663-BF06-436D-AC02-5EEAC5362336}" srcId="{C8DE2807-11C9-4721-ACAD-FE580B5C3C4D}" destId="{A1D7A901-3031-44FC-AB2D-6C39CF852B2B}" srcOrd="1" destOrd="0" parTransId="{D8EF093D-384E-4F3E-8CE5-E6BC7EF1F47E}" sibTransId="{50E7333C-4B5B-4DA0-BB7D-FDE5E5D8F544}"/>
    <dgm:cxn modelId="{7EB7CAE2-EB91-494E-BCFC-383626DDBEDD}" type="presOf" srcId="{A1D7A901-3031-44FC-AB2D-6C39CF852B2B}" destId="{31B2F43C-CEC5-4F98-8FFB-2783456F5225}" srcOrd="1" destOrd="0" presId="urn:microsoft.com/office/officeart/2005/8/layout/gear1"/>
    <dgm:cxn modelId="{A05895AC-4C63-407F-9951-BEE9302F4F45}" type="presOf" srcId="{3A3B265C-0D72-4800-B023-815F4319A309}" destId="{141863D2-8190-4C44-AB84-A7A2209C939F}" srcOrd="2" destOrd="0" presId="urn:microsoft.com/office/officeart/2005/8/layout/gear1"/>
    <dgm:cxn modelId="{2CC4A55C-14C5-47F5-94C2-8E3C63B16746}" type="presOf" srcId="{A1D7A901-3031-44FC-AB2D-6C39CF852B2B}" destId="{425610E6-B1C7-4870-9CBA-7F5299BF8A62}" srcOrd="0" destOrd="0" presId="urn:microsoft.com/office/officeart/2005/8/layout/gear1"/>
    <dgm:cxn modelId="{EE998555-F902-4BF0-AB61-A2FDBFBA1BDE}" type="presOf" srcId="{4F6CDF49-E4EA-4E98-8BD2-C6906D97E041}" destId="{AB8F6160-AD60-4659-8E92-70E22ADABD0C}" srcOrd="3" destOrd="0" presId="urn:microsoft.com/office/officeart/2005/8/layout/gear1"/>
    <dgm:cxn modelId="{EA63838A-9A81-48F2-99A0-285BE1401D43}" type="presOf" srcId="{CA3002C2-6468-4B95-88BF-5B0EAFAB11C1}" destId="{554BA91A-D7ED-423E-B91F-1D9E86BF38C3}" srcOrd="0" destOrd="0" presId="urn:microsoft.com/office/officeart/2005/8/layout/gear1"/>
    <dgm:cxn modelId="{6E5D6998-DE33-4F95-9032-7C54CEE10170}" type="presOf" srcId="{A1D7A901-3031-44FC-AB2D-6C39CF852B2B}" destId="{97C8F7CE-328B-4189-9D9E-547822361607}" srcOrd="2" destOrd="0" presId="urn:microsoft.com/office/officeart/2005/8/layout/gear1"/>
    <dgm:cxn modelId="{C2534844-A481-4F56-9C97-2340CA13FD0A}" srcId="{C8DE2807-11C9-4721-ACAD-FE580B5C3C4D}" destId="{4F6CDF49-E4EA-4E98-8BD2-C6906D97E041}" srcOrd="2" destOrd="0" parTransId="{44F589BE-7E28-401E-BC0E-B743860097B5}" sibTransId="{CA3002C2-6468-4B95-88BF-5B0EAFAB11C1}"/>
    <dgm:cxn modelId="{CE9A2194-0283-41B2-A67C-E3ACAEBB217A}" type="presOf" srcId="{3A3B265C-0D72-4800-B023-815F4319A309}" destId="{60C53D67-1D87-4500-A16B-B39DE5DA1E09}" srcOrd="1" destOrd="0" presId="urn:microsoft.com/office/officeart/2005/8/layout/gear1"/>
    <dgm:cxn modelId="{6C0B3DA2-6A48-4F3E-8B5F-071F9FC4B39E}" type="presParOf" srcId="{078C4FBB-29EA-4CE5-9DB1-D7DE170485DB}" destId="{B0E80221-2A51-4435-9F5C-7554EE81526F}" srcOrd="0" destOrd="0" presId="urn:microsoft.com/office/officeart/2005/8/layout/gear1"/>
    <dgm:cxn modelId="{740D1E26-5628-46B2-A07C-40A48A7A23FC}" type="presParOf" srcId="{078C4FBB-29EA-4CE5-9DB1-D7DE170485DB}" destId="{60C53D67-1D87-4500-A16B-B39DE5DA1E09}" srcOrd="1" destOrd="0" presId="urn:microsoft.com/office/officeart/2005/8/layout/gear1"/>
    <dgm:cxn modelId="{AEE0874C-A63D-4859-903D-589058C814C4}" type="presParOf" srcId="{078C4FBB-29EA-4CE5-9DB1-D7DE170485DB}" destId="{141863D2-8190-4C44-AB84-A7A2209C939F}" srcOrd="2" destOrd="0" presId="urn:microsoft.com/office/officeart/2005/8/layout/gear1"/>
    <dgm:cxn modelId="{38B6A4D2-0810-4EFB-ADD6-8204CD57DADF}" type="presParOf" srcId="{078C4FBB-29EA-4CE5-9DB1-D7DE170485DB}" destId="{425610E6-B1C7-4870-9CBA-7F5299BF8A62}" srcOrd="3" destOrd="0" presId="urn:microsoft.com/office/officeart/2005/8/layout/gear1"/>
    <dgm:cxn modelId="{CAD86997-047F-4AE3-A6A3-9306054DC91D}" type="presParOf" srcId="{078C4FBB-29EA-4CE5-9DB1-D7DE170485DB}" destId="{31B2F43C-CEC5-4F98-8FFB-2783456F5225}" srcOrd="4" destOrd="0" presId="urn:microsoft.com/office/officeart/2005/8/layout/gear1"/>
    <dgm:cxn modelId="{47B2480A-FC7B-4DC7-AEB0-68D0CB67CC13}" type="presParOf" srcId="{078C4FBB-29EA-4CE5-9DB1-D7DE170485DB}" destId="{97C8F7CE-328B-4189-9D9E-547822361607}" srcOrd="5" destOrd="0" presId="urn:microsoft.com/office/officeart/2005/8/layout/gear1"/>
    <dgm:cxn modelId="{21BA2850-F0E0-456B-9BD2-0A58C92440BB}" type="presParOf" srcId="{078C4FBB-29EA-4CE5-9DB1-D7DE170485DB}" destId="{FC108DF1-CCC9-42E3-8484-7759EAC32491}" srcOrd="6" destOrd="0" presId="urn:microsoft.com/office/officeart/2005/8/layout/gear1"/>
    <dgm:cxn modelId="{D28A96B5-64E1-4243-9394-C10AADF74126}" type="presParOf" srcId="{078C4FBB-29EA-4CE5-9DB1-D7DE170485DB}" destId="{CD216721-9951-4D01-A9E9-B9148C943E3A}" srcOrd="7" destOrd="0" presId="urn:microsoft.com/office/officeart/2005/8/layout/gear1"/>
    <dgm:cxn modelId="{3E3DA00A-1950-41F8-BE88-2D943E4BD225}" type="presParOf" srcId="{078C4FBB-29EA-4CE5-9DB1-D7DE170485DB}" destId="{3A3F41A8-DB6D-40C5-BFDD-EE21601D9E07}" srcOrd="8" destOrd="0" presId="urn:microsoft.com/office/officeart/2005/8/layout/gear1"/>
    <dgm:cxn modelId="{4BD38771-16B6-4BFF-B3F6-5D1A6AF8F843}" type="presParOf" srcId="{078C4FBB-29EA-4CE5-9DB1-D7DE170485DB}" destId="{AB8F6160-AD60-4659-8E92-70E22ADABD0C}" srcOrd="9" destOrd="0" presId="urn:microsoft.com/office/officeart/2005/8/layout/gear1"/>
    <dgm:cxn modelId="{32D61775-F9CC-45D5-9053-03E8C34F030E}" type="presParOf" srcId="{078C4FBB-29EA-4CE5-9DB1-D7DE170485DB}" destId="{7536D7C3-2BF5-4727-8B31-27F6F676D691}" srcOrd="10" destOrd="0" presId="urn:microsoft.com/office/officeart/2005/8/layout/gear1"/>
    <dgm:cxn modelId="{9348D79D-5BB8-43FD-80F2-6A3B4E1F01BC}" type="presParOf" srcId="{078C4FBB-29EA-4CE5-9DB1-D7DE170485DB}" destId="{3C60F991-9303-43C8-B657-D0146FE51908}" srcOrd="11" destOrd="0" presId="urn:microsoft.com/office/officeart/2005/8/layout/gear1"/>
    <dgm:cxn modelId="{4D72B4E8-4274-43B6-AFAD-6F464042D032}" type="presParOf" srcId="{078C4FBB-29EA-4CE5-9DB1-D7DE170485DB}" destId="{554BA91A-D7ED-423E-B91F-1D9E86BF38C3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C6FAD41-9CD6-43B5-95FF-28D5E78037B6}" type="doc">
      <dgm:prSet loTypeId="urn:microsoft.com/office/officeart/2005/8/layout/target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F064464-BCBF-4CDB-90F1-CE4467ABD899}">
      <dgm:prSet custT="1"/>
      <dgm:spPr/>
      <dgm:t>
        <a:bodyPr/>
        <a:lstStyle/>
        <a:p>
          <a:pPr rtl="0"/>
          <a:r>
            <a:rPr lang="ru-RU" sz="1200" b="1" dirty="0" smtClean="0"/>
            <a:t>Создание единой сервисной службы для МСБ: принцип «одного окна» </a:t>
          </a:r>
          <a:endParaRPr lang="ru-RU" sz="1200" dirty="0"/>
        </a:p>
      </dgm:t>
    </dgm:pt>
    <dgm:pt modelId="{A08B6F5E-25BE-474D-9F88-611777537EF5}" type="parTrans" cxnId="{FF7DD850-2A1D-4E0C-87CB-AC31CD8CAAD2}">
      <dgm:prSet/>
      <dgm:spPr/>
      <dgm:t>
        <a:bodyPr/>
        <a:lstStyle/>
        <a:p>
          <a:endParaRPr lang="ru-RU"/>
        </a:p>
      </dgm:t>
    </dgm:pt>
    <dgm:pt modelId="{3B1C19EF-E4BF-459D-9C85-2D26880A187B}" type="sibTrans" cxnId="{FF7DD850-2A1D-4E0C-87CB-AC31CD8CAAD2}">
      <dgm:prSet/>
      <dgm:spPr/>
      <dgm:t>
        <a:bodyPr/>
        <a:lstStyle/>
        <a:p>
          <a:endParaRPr lang="ru-RU"/>
        </a:p>
      </dgm:t>
    </dgm:pt>
    <dgm:pt modelId="{7FFC76B5-5D42-4685-9FFA-E306401DCE7F}">
      <dgm:prSet custT="1"/>
      <dgm:spPr/>
      <dgm:t>
        <a:bodyPr/>
        <a:lstStyle/>
        <a:p>
          <a:pPr rtl="0"/>
          <a:r>
            <a:rPr lang="ru-RU" sz="1200" dirty="0" smtClean="0"/>
            <a:t>•Разработка проектов технологической модернизации производства </a:t>
          </a:r>
          <a:endParaRPr lang="ru-RU" sz="1200" dirty="0"/>
        </a:p>
      </dgm:t>
    </dgm:pt>
    <dgm:pt modelId="{078B4F7A-D7A2-46EE-A306-DCF568F5058F}" type="parTrans" cxnId="{91D8A7C2-BFC8-4E36-8270-B0BC80CB1AE2}">
      <dgm:prSet/>
      <dgm:spPr/>
      <dgm:t>
        <a:bodyPr/>
        <a:lstStyle/>
        <a:p>
          <a:endParaRPr lang="ru-RU"/>
        </a:p>
      </dgm:t>
    </dgm:pt>
    <dgm:pt modelId="{276FA23D-5733-4414-9253-69DC14340358}" type="sibTrans" cxnId="{91D8A7C2-BFC8-4E36-8270-B0BC80CB1AE2}">
      <dgm:prSet/>
      <dgm:spPr/>
      <dgm:t>
        <a:bodyPr/>
        <a:lstStyle/>
        <a:p>
          <a:endParaRPr lang="ru-RU"/>
        </a:p>
      </dgm:t>
    </dgm:pt>
    <dgm:pt modelId="{25DA91E6-E59C-46A4-9504-E6AA46FF34CC}">
      <dgm:prSet custT="1"/>
      <dgm:spPr/>
      <dgm:t>
        <a:bodyPr/>
        <a:lstStyle/>
        <a:p>
          <a:pPr rtl="0"/>
          <a:r>
            <a:rPr lang="ru-RU" sz="1000" dirty="0" smtClean="0"/>
            <a:t>•</a:t>
          </a:r>
          <a:r>
            <a:rPr lang="ru-RU" sz="1200" dirty="0" smtClean="0"/>
            <a:t>Подготовка ТЭО </a:t>
          </a:r>
          <a:endParaRPr lang="ru-RU" sz="1200" dirty="0"/>
        </a:p>
      </dgm:t>
    </dgm:pt>
    <dgm:pt modelId="{25B64268-E3A2-4B6E-97CC-C64200F3EB41}" type="parTrans" cxnId="{8BC24415-4563-45D5-81C2-7AFA3852B78F}">
      <dgm:prSet/>
      <dgm:spPr/>
      <dgm:t>
        <a:bodyPr/>
        <a:lstStyle/>
        <a:p>
          <a:endParaRPr lang="ru-RU"/>
        </a:p>
      </dgm:t>
    </dgm:pt>
    <dgm:pt modelId="{1319AA53-8FA7-4224-8C23-6C8E76724FC5}" type="sibTrans" cxnId="{8BC24415-4563-45D5-81C2-7AFA3852B78F}">
      <dgm:prSet/>
      <dgm:spPr/>
      <dgm:t>
        <a:bodyPr/>
        <a:lstStyle/>
        <a:p>
          <a:endParaRPr lang="ru-RU"/>
        </a:p>
      </dgm:t>
    </dgm:pt>
    <dgm:pt modelId="{C981B00D-038F-449E-8375-B1A06A454C03}">
      <dgm:prSet custT="1"/>
      <dgm:spPr/>
      <dgm:t>
        <a:bodyPr/>
        <a:lstStyle/>
        <a:p>
          <a:pPr rtl="0"/>
          <a:r>
            <a:rPr lang="ru-RU" sz="1200" dirty="0" smtClean="0"/>
            <a:t>•Сертификационное и патентное сопровождение </a:t>
          </a:r>
          <a:endParaRPr lang="ru-RU" sz="1200" dirty="0"/>
        </a:p>
      </dgm:t>
    </dgm:pt>
    <dgm:pt modelId="{E2E5EC30-E877-4972-9009-D9CFA881F392}" type="parTrans" cxnId="{A94F10E5-4813-412F-AC7E-ED953415DC99}">
      <dgm:prSet/>
      <dgm:spPr/>
      <dgm:t>
        <a:bodyPr/>
        <a:lstStyle/>
        <a:p>
          <a:endParaRPr lang="ru-RU"/>
        </a:p>
      </dgm:t>
    </dgm:pt>
    <dgm:pt modelId="{A0BD3972-1C49-427E-BBC9-2483E739C7E7}" type="sibTrans" cxnId="{A94F10E5-4813-412F-AC7E-ED953415DC99}">
      <dgm:prSet/>
      <dgm:spPr/>
      <dgm:t>
        <a:bodyPr/>
        <a:lstStyle/>
        <a:p>
          <a:endParaRPr lang="ru-RU"/>
        </a:p>
      </dgm:t>
    </dgm:pt>
    <dgm:pt modelId="{8E50D578-8F57-46F9-B5CF-A12131BD9A29}">
      <dgm:prSet custT="1"/>
      <dgm:spPr/>
      <dgm:t>
        <a:bodyPr/>
        <a:lstStyle/>
        <a:p>
          <a:pPr rtl="0"/>
          <a:r>
            <a:rPr lang="ru-RU" sz="1200" dirty="0" smtClean="0"/>
            <a:t>•Производственный и энергетический аудит </a:t>
          </a:r>
          <a:endParaRPr lang="ru-RU" sz="1200" dirty="0"/>
        </a:p>
      </dgm:t>
    </dgm:pt>
    <dgm:pt modelId="{49A4C332-9D37-4804-A956-820DDA941745}" type="parTrans" cxnId="{57953D5D-F701-469F-8B2E-77E622A38C4F}">
      <dgm:prSet/>
      <dgm:spPr/>
      <dgm:t>
        <a:bodyPr/>
        <a:lstStyle/>
        <a:p>
          <a:endParaRPr lang="ru-RU"/>
        </a:p>
      </dgm:t>
    </dgm:pt>
    <dgm:pt modelId="{C35D7914-75C6-419A-9422-10C9463C6BBE}" type="sibTrans" cxnId="{57953D5D-F701-469F-8B2E-77E622A38C4F}">
      <dgm:prSet/>
      <dgm:spPr/>
      <dgm:t>
        <a:bodyPr/>
        <a:lstStyle/>
        <a:p>
          <a:endParaRPr lang="ru-RU"/>
        </a:p>
      </dgm:t>
    </dgm:pt>
    <dgm:pt modelId="{FEF546DB-D7E2-4A8B-8249-1AE137737AD6}">
      <dgm:prSet/>
      <dgm:spPr/>
      <dgm:t>
        <a:bodyPr/>
        <a:lstStyle/>
        <a:p>
          <a:endParaRPr lang="ru-RU"/>
        </a:p>
      </dgm:t>
    </dgm:pt>
    <dgm:pt modelId="{D05DEA62-C0AD-4F51-A212-D781B7F1C954}" type="parTrans" cxnId="{CF96C46A-C838-43BD-B1A1-00AD4B045E8D}">
      <dgm:prSet/>
      <dgm:spPr/>
      <dgm:t>
        <a:bodyPr/>
        <a:lstStyle/>
        <a:p>
          <a:endParaRPr lang="ru-RU"/>
        </a:p>
      </dgm:t>
    </dgm:pt>
    <dgm:pt modelId="{126ACE31-E4A0-4316-9554-D84260F678B4}" type="sibTrans" cxnId="{CF96C46A-C838-43BD-B1A1-00AD4B045E8D}">
      <dgm:prSet/>
      <dgm:spPr/>
      <dgm:t>
        <a:bodyPr/>
        <a:lstStyle/>
        <a:p>
          <a:endParaRPr lang="ru-RU"/>
        </a:p>
      </dgm:t>
    </dgm:pt>
    <dgm:pt modelId="{83C42147-0B5F-4B8F-BEDD-0E0717ADFCE1}" type="pres">
      <dgm:prSet presAssocID="{FC6FAD41-9CD6-43B5-95FF-28D5E78037B6}" presName="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F83E9D1-EC41-4260-8404-087BBD49BF23}" type="pres">
      <dgm:prSet presAssocID="{DF064464-BCBF-4CDB-90F1-CE4467ABD899}" presName="circle1" presStyleLbl="lnNode1" presStyleIdx="0" presStyleCnt="5"/>
      <dgm:spPr/>
    </dgm:pt>
    <dgm:pt modelId="{C32B37B6-0F2E-46B0-8F6A-5F37AF02485E}" type="pres">
      <dgm:prSet presAssocID="{DF064464-BCBF-4CDB-90F1-CE4467ABD899}" presName="text1" presStyleLbl="revTx" presStyleIdx="0" presStyleCnt="5" custScaleX="223656" custScaleY="96133" custLinFactNeighborX="64259" custLinFactNeighborY="-1246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C416998-7237-49B9-85A0-02FB9DD08FFA}" type="pres">
      <dgm:prSet presAssocID="{DF064464-BCBF-4CDB-90F1-CE4467ABD899}" presName="line1" presStyleLbl="callout" presStyleIdx="0" presStyleCnt="10"/>
      <dgm:spPr/>
    </dgm:pt>
    <dgm:pt modelId="{05E26715-32C8-4852-ABF6-641874DD09E6}" type="pres">
      <dgm:prSet presAssocID="{DF064464-BCBF-4CDB-90F1-CE4467ABD899}" presName="d1" presStyleLbl="callout" presStyleIdx="1" presStyleCnt="10"/>
      <dgm:spPr/>
    </dgm:pt>
    <dgm:pt modelId="{E2FCDC28-1D34-4594-93B0-38F7E1063894}" type="pres">
      <dgm:prSet presAssocID="{7FFC76B5-5D42-4685-9FFA-E306401DCE7F}" presName="circle2" presStyleLbl="lnNode1" presStyleIdx="1" presStyleCnt="5"/>
      <dgm:spPr/>
    </dgm:pt>
    <dgm:pt modelId="{E8C276D0-836F-4AFA-8F21-0256957B98DA}" type="pres">
      <dgm:prSet presAssocID="{7FFC76B5-5D42-4685-9FFA-E306401DCE7F}" presName="text2" presStyleLbl="revTx" presStyleIdx="1" presStyleCnt="5" custScaleX="200367" custLinFactNeighborX="51874" custLinFactNeighborY="-812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9AADDC6-3DA8-4501-93C8-00E16C32AB11}" type="pres">
      <dgm:prSet presAssocID="{7FFC76B5-5D42-4685-9FFA-E306401DCE7F}" presName="line2" presStyleLbl="callout" presStyleIdx="2" presStyleCnt="10"/>
      <dgm:spPr/>
    </dgm:pt>
    <dgm:pt modelId="{14666A03-A8BF-444E-ACCE-C26C09D1BD3E}" type="pres">
      <dgm:prSet presAssocID="{7FFC76B5-5D42-4685-9FFA-E306401DCE7F}" presName="d2" presStyleLbl="callout" presStyleIdx="3" presStyleCnt="10"/>
      <dgm:spPr/>
    </dgm:pt>
    <dgm:pt modelId="{1D17D804-7FEE-4BEC-AFB3-4C8AFAF425CB}" type="pres">
      <dgm:prSet presAssocID="{25DA91E6-E59C-46A4-9504-E6AA46FF34CC}" presName="circle3" presStyleLbl="lnNode1" presStyleIdx="2" presStyleCnt="5"/>
      <dgm:spPr/>
    </dgm:pt>
    <dgm:pt modelId="{DCACD06D-8254-45EE-BC4C-61A3C68E8D25}" type="pres">
      <dgm:prSet presAssocID="{25DA91E6-E59C-46A4-9504-E6AA46FF34CC}" presName="text3" presStyleLbl="revTx" presStyleIdx="2" presStyleCnt="5" custScaleX="202035" custLinFactNeighborX="59823" custLinFactNeighborY="-998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B57322F-5499-4B56-8410-5B7302B873AB}" type="pres">
      <dgm:prSet presAssocID="{25DA91E6-E59C-46A4-9504-E6AA46FF34CC}" presName="line3" presStyleLbl="callout" presStyleIdx="4" presStyleCnt="10"/>
      <dgm:spPr/>
    </dgm:pt>
    <dgm:pt modelId="{A82AA1E3-EA33-4283-9BCB-A5918C38502D}" type="pres">
      <dgm:prSet presAssocID="{25DA91E6-E59C-46A4-9504-E6AA46FF34CC}" presName="d3" presStyleLbl="callout" presStyleIdx="5" presStyleCnt="10"/>
      <dgm:spPr/>
    </dgm:pt>
    <dgm:pt modelId="{16FC2FBD-6B20-4464-8749-2633DE82D53F}" type="pres">
      <dgm:prSet presAssocID="{C981B00D-038F-449E-8375-B1A06A454C03}" presName="circle4" presStyleLbl="lnNode1" presStyleIdx="3" presStyleCnt="5"/>
      <dgm:spPr/>
    </dgm:pt>
    <dgm:pt modelId="{280A9985-9CBB-4A94-A0ED-4E79CD1AF2DD}" type="pres">
      <dgm:prSet presAssocID="{C981B00D-038F-449E-8375-B1A06A454C03}" presName="text4" presStyleLbl="revTx" presStyleIdx="3" presStyleCnt="5" custScaleX="204350" custLinFactNeighborX="65144" custLinFactNeighborY="-1773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9F18980-009F-432E-B6A8-D75BD9EC550F}" type="pres">
      <dgm:prSet presAssocID="{C981B00D-038F-449E-8375-B1A06A454C03}" presName="line4" presStyleLbl="callout" presStyleIdx="6" presStyleCnt="10"/>
      <dgm:spPr/>
    </dgm:pt>
    <dgm:pt modelId="{F028306C-B81C-4FA6-8717-9FED076380C3}" type="pres">
      <dgm:prSet presAssocID="{C981B00D-038F-449E-8375-B1A06A454C03}" presName="d4" presStyleLbl="callout" presStyleIdx="7" presStyleCnt="10"/>
      <dgm:spPr/>
    </dgm:pt>
    <dgm:pt modelId="{E435E5C5-FA93-40B3-BEFD-C93979ECA918}" type="pres">
      <dgm:prSet presAssocID="{8E50D578-8F57-46F9-B5CF-A12131BD9A29}" presName="circle5" presStyleLbl="lnNode1" presStyleIdx="4" presStyleCnt="5"/>
      <dgm:spPr/>
    </dgm:pt>
    <dgm:pt modelId="{C4BBC453-BEC3-4D0F-A333-B66288C3A27B}" type="pres">
      <dgm:prSet presAssocID="{8E50D578-8F57-46F9-B5CF-A12131BD9A29}" presName="text5" presStyleLbl="revTx" presStyleIdx="4" presStyleCnt="5" custScaleX="205434" custLinFactNeighborX="65144" custLinFactNeighborY="-1773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C30048F-7A4D-4D0A-B1E6-E036749FC1B4}" type="pres">
      <dgm:prSet presAssocID="{8E50D578-8F57-46F9-B5CF-A12131BD9A29}" presName="line5" presStyleLbl="callout" presStyleIdx="8" presStyleCnt="10"/>
      <dgm:spPr/>
    </dgm:pt>
    <dgm:pt modelId="{E0BFE9BA-856D-4C5A-9021-3D4B9904B041}" type="pres">
      <dgm:prSet presAssocID="{8E50D578-8F57-46F9-B5CF-A12131BD9A29}" presName="d5" presStyleLbl="callout" presStyleIdx="9" presStyleCnt="10"/>
      <dgm:spPr/>
    </dgm:pt>
  </dgm:ptLst>
  <dgm:cxnLst>
    <dgm:cxn modelId="{FF7DD850-2A1D-4E0C-87CB-AC31CD8CAAD2}" srcId="{FC6FAD41-9CD6-43B5-95FF-28D5E78037B6}" destId="{DF064464-BCBF-4CDB-90F1-CE4467ABD899}" srcOrd="0" destOrd="0" parTransId="{A08B6F5E-25BE-474D-9F88-611777537EF5}" sibTransId="{3B1C19EF-E4BF-459D-9C85-2D26880A187B}"/>
    <dgm:cxn modelId="{57953D5D-F701-469F-8B2E-77E622A38C4F}" srcId="{FC6FAD41-9CD6-43B5-95FF-28D5E78037B6}" destId="{8E50D578-8F57-46F9-B5CF-A12131BD9A29}" srcOrd="4" destOrd="0" parTransId="{49A4C332-9D37-4804-A956-820DDA941745}" sibTransId="{C35D7914-75C6-419A-9422-10C9463C6BBE}"/>
    <dgm:cxn modelId="{6B33A059-CE72-41E6-9269-84DE97ACD8BF}" type="presOf" srcId="{FC6FAD41-9CD6-43B5-95FF-28D5E78037B6}" destId="{83C42147-0B5F-4B8F-BEDD-0E0717ADFCE1}" srcOrd="0" destOrd="0" presId="urn:microsoft.com/office/officeart/2005/8/layout/target1"/>
    <dgm:cxn modelId="{A94F10E5-4813-412F-AC7E-ED953415DC99}" srcId="{FC6FAD41-9CD6-43B5-95FF-28D5E78037B6}" destId="{C981B00D-038F-449E-8375-B1A06A454C03}" srcOrd="3" destOrd="0" parTransId="{E2E5EC30-E877-4972-9009-D9CFA881F392}" sibTransId="{A0BD3972-1C49-427E-BBC9-2483E739C7E7}"/>
    <dgm:cxn modelId="{8BC24415-4563-45D5-81C2-7AFA3852B78F}" srcId="{FC6FAD41-9CD6-43B5-95FF-28D5E78037B6}" destId="{25DA91E6-E59C-46A4-9504-E6AA46FF34CC}" srcOrd="2" destOrd="0" parTransId="{25B64268-E3A2-4B6E-97CC-C64200F3EB41}" sibTransId="{1319AA53-8FA7-4224-8C23-6C8E76724FC5}"/>
    <dgm:cxn modelId="{7FF0EAF5-8EDB-4A0E-8EB7-623DDBB14806}" type="presOf" srcId="{8E50D578-8F57-46F9-B5CF-A12131BD9A29}" destId="{C4BBC453-BEC3-4D0F-A333-B66288C3A27B}" srcOrd="0" destOrd="0" presId="urn:microsoft.com/office/officeart/2005/8/layout/target1"/>
    <dgm:cxn modelId="{D09CA1E3-434C-409B-8595-163523315EA0}" type="presOf" srcId="{7FFC76B5-5D42-4685-9FFA-E306401DCE7F}" destId="{E8C276D0-836F-4AFA-8F21-0256957B98DA}" srcOrd="0" destOrd="0" presId="urn:microsoft.com/office/officeart/2005/8/layout/target1"/>
    <dgm:cxn modelId="{CF96C46A-C838-43BD-B1A1-00AD4B045E8D}" srcId="{FC6FAD41-9CD6-43B5-95FF-28D5E78037B6}" destId="{FEF546DB-D7E2-4A8B-8249-1AE137737AD6}" srcOrd="5" destOrd="0" parTransId="{D05DEA62-C0AD-4F51-A212-D781B7F1C954}" sibTransId="{126ACE31-E4A0-4316-9554-D84260F678B4}"/>
    <dgm:cxn modelId="{60AC936C-2847-43CE-969F-03E9C02E7693}" type="presOf" srcId="{25DA91E6-E59C-46A4-9504-E6AA46FF34CC}" destId="{DCACD06D-8254-45EE-BC4C-61A3C68E8D25}" srcOrd="0" destOrd="0" presId="urn:microsoft.com/office/officeart/2005/8/layout/target1"/>
    <dgm:cxn modelId="{453CFEA8-617C-41F9-9924-D3FE9DD3160E}" type="presOf" srcId="{C981B00D-038F-449E-8375-B1A06A454C03}" destId="{280A9985-9CBB-4A94-A0ED-4E79CD1AF2DD}" srcOrd="0" destOrd="0" presId="urn:microsoft.com/office/officeart/2005/8/layout/target1"/>
    <dgm:cxn modelId="{91D8A7C2-BFC8-4E36-8270-B0BC80CB1AE2}" srcId="{FC6FAD41-9CD6-43B5-95FF-28D5E78037B6}" destId="{7FFC76B5-5D42-4685-9FFA-E306401DCE7F}" srcOrd="1" destOrd="0" parTransId="{078B4F7A-D7A2-46EE-A306-DCF568F5058F}" sibTransId="{276FA23D-5733-4414-9253-69DC14340358}"/>
    <dgm:cxn modelId="{4908885B-7DCC-4C3F-A046-6AC840365B60}" type="presOf" srcId="{DF064464-BCBF-4CDB-90F1-CE4467ABD899}" destId="{C32B37B6-0F2E-46B0-8F6A-5F37AF02485E}" srcOrd="0" destOrd="0" presId="urn:microsoft.com/office/officeart/2005/8/layout/target1"/>
    <dgm:cxn modelId="{67C7AE8F-4F37-4F84-AFD8-34F5049C6DED}" type="presParOf" srcId="{83C42147-0B5F-4B8F-BEDD-0E0717ADFCE1}" destId="{DF83E9D1-EC41-4260-8404-087BBD49BF23}" srcOrd="0" destOrd="0" presId="urn:microsoft.com/office/officeart/2005/8/layout/target1"/>
    <dgm:cxn modelId="{118D17C5-4E46-4D88-807D-0ECF1C33E1A0}" type="presParOf" srcId="{83C42147-0B5F-4B8F-BEDD-0E0717ADFCE1}" destId="{C32B37B6-0F2E-46B0-8F6A-5F37AF02485E}" srcOrd="1" destOrd="0" presId="urn:microsoft.com/office/officeart/2005/8/layout/target1"/>
    <dgm:cxn modelId="{67B21550-3BEE-46E5-B289-353B28F10492}" type="presParOf" srcId="{83C42147-0B5F-4B8F-BEDD-0E0717ADFCE1}" destId="{AC416998-7237-49B9-85A0-02FB9DD08FFA}" srcOrd="2" destOrd="0" presId="urn:microsoft.com/office/officeart/2005/8/layout/target1"/>
    <dgm:cxn modelId="{6A51B15B-5256-480C-9B82-53881513DA43}" type="presParOf" srcId="{83C42147-0B5F-4B8F-BEDD-0E0717ADFCE1}" destId="{05E26715-32C8-4852-ABF6-641874DD09E6}" srcOrd="3" destOrd="0" presId="urn:microsoft.com/office/officeart/2005/8/layout/target1"/>
    <dgm:cxn modelId="{C9BCF19B-F425-4F02-9E77-079721676D76}" type="presParOf" srcId="{83C42147-0B5F-4B8F-BEDD-0E0717ADFCE1}" destId="{E2FCDC28-1D34-4594-93B0-38F7E1063894}" srcOrd="4" destOrd="0" presId="urn:microsoft.com/office/officeart/2005/8/layout/target1"/>
    <dgm:cxn modelId="{C6F4B0C3-9EED-400F-882A-8B2E6D0FC8E9}" type="presParOf" srcId="{83C42147-0B5F-4B8F-BEDD-0E0717ADFCE1}" destId="{E8C276D0-836F-4AFA-8F21-0256957B98DA}" srcOrd="5" destOrd="0" presId="urn:microsoft.com/office/officeart/2005/8/layout/target1"/>
    <dgm:cxn modelId="{7475245B-8E3D-4A57-AB6D-CE096DBB5426}" type="presParOf" srcId="{83C42147-0B5F-4B8F-BEDD-0E0717ADFCE1}" destId="{79AADDC6-3DA8-4501-93C8-00E16C32AB11}" srcOrd="6" destOrd="0" presId="urn:microsoft.com/office/officeart/2005/8/layout/target1"/>
    <dgm:cxn modelId="{29765331-56EF-479D-B60F-596A6459AE9A}" type="presParOf" srcId="{83C42147-0B5F-4B8F-BEDD-0E0717ADFCE1}" destId="{14666A03-A8BF-444E-ACCE-C26C09D1BD3E}" srcOrd="7" destOrd="0" presId="urn:microsoft.com/office/officeart/2005/8/layout/target1"/>
    <dgm:cxn modelId="{3C1BE5C4-CE27-4024-8EC9-F28AB0E9D750}" type="presParOf" srcId="{83C42147-0B5F-4B8F-BEDD-0E0717ADFCE1}" destId="{1D17D804-7FEE-4BEC-AFB3-4C8AFAF425CB}" srcOrd="8" destOrd="0" presId="urn:microsoft.com/office/officeart/2005/8/layout/target1"/>
    <dgm:cxn modelId="{4F1A9A49-8376-4143-807D-40F12A465476}" type="presParOf" srcId="{83C42147-0B5F-4B8F-BEDD-0E0717ADFCE1}" destId="{DCACD06D-8254-45EE-BC4C-61A3C68E8D25}" srcOrd="9" destOrd="0" presId="urn:microsoft.com/office/officeart/2005/8/layout/target1"/>
    <dgm:cxn modelId="{AD37C7D7-D20C-4CD2-BED8-73164D6E966F}" type="presParOf" srcId="{83C42147-0B5F-4B8F-BEDD-0E0717ADFCE1}" destId="{7B57322F-5499-4B56-8410-5B7302B873AB}" srcOrd="10" destOrd="0" presId="urn:microsoft.com/office/officeart/2005/8/layout/target1"/>
    <dgm:cxn modelId="{C5C2B0FA-BACF-4D36-8A11-C6E18BA1663C}" type="presParOf" srcId="{83C42147-0B5F-4B8F-BEDD-0E0717ADFCE1}" destId="{A82AA1E3-EA33-4283-9BCB-A5918C38502D}" srcOrd="11" destOrd="0" presId="urn:microsoft.com/office/officeart/2005/8/layout/target1"/>
    <dgm:cxn modelId="{6AAB0799-F6CB-4552-8AEC-786AF0861304}" type="presParOf" srcId="{83C42147-0B5F-4B8F-BEDD-0E0717ADFCE1}" destId="{16FC2FBD-6B20-4464-8749-2633DE82D53F}" srcOrd="12" destOrd="0" presId="urn:microsoft.com/office/officeart/2005/8/layout/target1"/>
    <dgm:cxn modelId="{DD998C04-BC64-4E4C-916D-926436C7CB9E}" type="presParOf" srcId="{83C42147-0B5F-4B8F-BEDD-0E0717ADFCE1}" destId="{280A9985-9CBB-4A94-A0ED-4E79CD1AF2DD}" srcOrd="13" destOrd="0" presId="urn:microsoft.com/office/officeart/2005/8/layout/target1"/>
    <dgm:cxn modelId="{A28E8D68-4F75-46E1-90DA-70DCBD37DC0F}" type="presParOf" srcId="{83C42147-0B5F-4B8F-BEDD-0E0717ADFCE1}" destId="{09F18980-009F-432E-B6A8-D75BD9EC550F}" srcOrd="14" destOrd="0" presId="urn:microsoft.com/office/officeart/2005/8/layout/target1"/>
    <dgm:cxn modelId="{63F89F29-D569-48BD-9A89-20D56CBC28B5}" type="presParOf" srcId="{83C42147-0B5F-4B8F-BEDD-0E0717ADFCE1}" destId="{F028306C-B81C-4FA6-8717-9FED076380C3}" srcOrd="15" destOrd="0" presId="urn:microsoft.com/office/officeart/2005/8/layout/target1"/>
    <dgm:cxn modelId="{062C4B2F-3B82-4636-ABF0-A484BB42CC34}" type="presParOf" srcId="{83C42147-0B5F-4B8F-BEDD-0E0717ADFCE1}" destId="{E435E5C5-FA93-40B3-BEFD-C93979ECA918}" srcOrd="16" destOrd="0" presId="urn:microsoft.com/office/officeart/2005/8/layout/target1"/>
    <dgm:cxn modelId="{41D4FDD2-8DBA-4A0E-931E-BD108FB5BFCB}" type="presParOf" srcId="{83C42147-0B5F-4B8F-BEDD-0E0717ADFCE1}" destId="{C4BBC453-BEC3-4D0F-A333-B66288C3A27B}" srcOrd="17" destOrd="0" presId="urn:microsoft.com/office/officeart/2005/8/layout/target1"/>
    <dgm:cxn modelId="{7B0A7294-E665-4C28-9D9F-01ACB2908380}" type="presParOf" srcId="{83C42147-0B5F-4B8F-BEDD-0E0717ADFCE1}" destId="{9C30048F-7A4D-4D0A-B1E6-E036749FC1B4}" srcOrd="18" destOrd="0" presId="urn:microsoft.com/office/officeart/2005/8/layout/target1"/>
    <dgm:cxn modelId="{E2123BCB-1B3B-42D6-A4DB-D0051555A6BC}" type="presParOf" srcId="{83C42147-0B5F-4B8F-BEDD-0E0717ADFCE1}" destId="{E0BFE9BA-856D-4C5A-9021-3D4B9904B041}" srcOrd="19" destOrd="0" presId="urn:microsoft.com/office/officeart/2005/8/layout/targe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62F070D-2E86-42EF-8B51-16A8A9B7C26E}" type="doc">
      <dgm:prSet loTypeId="urn:microsoft.com/office/officeart/2005/8/layout/radial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0E2D725-2A5B-44EE-92B3-8999E83B079F}">
      <dgm:prSet phldrT="[Текст]" custT="1"/>
      <dgm:spPr/>
      <dgm:t>
        <a:bodyPr/>
        <a:lstStyle/>
        <a:p>
          <a:r>
            <a:rPr lang="ru-RU" sz="1200" dirty="0" smtClean="0"/>
            <a:t>ГУП «Инвестиционное агентство Ивановской области»</a:t>
          </a:r>
          <a:endParaRPr lang="ru-RU" sz="1200" dirty="0"/>
        </a:p>
      </dgm:t>
    </dgm:pt>
    <dgm:pt modelId="{E41F35E5-166A-4036-85FF-EC67AC4F414D}" type="parTrans" cxnId="{0647DD8F-535B-4495-819A-35E7DE83BFB0}">
      <dgm:prSet/>
      <dgm:spPr/>
      <dgm:t>
        <a:bodyPr/>
        <a:lstStyle/>
        <a:p>
          <a:endParaRPr lang="ru-RU"/>
        </a:p>
      </dgm:t>
    </dgm:pt>
    <dgm:pt modelId="{44C4B8BC-98E1-40B3-9911-E8F52E9F8802}" type="sibTrans" cxnId="{0647DD8F-535B-4495-819A-35E7DE83BFB0}">
      <dgm:prSet/>
      <dgm:spPr/>
      <dgm:t>
        <a:bodyPr/>
        <a:lstStyle/>
        <a:p>
          <a:endParaRPr lang="ru-RU"/>
        </a:p>
      </dgm:t>
    </dgm:pt>
    <dgm:pt modelId="{FBB8485C-F10C-4BDA-A20A-2EA197167787}">
      <dgm:prSet phldrT="[Текст]" custT="1"/>
      <dgm:spPr/>
      <dgm:t>
        <a:bodyPr/>
        <a:lstStyle/>
        <a:p>
          <a:r>
            <a:rPr lang="ru-RU" sz="1800" dirty="0" err="1" smtClean="0"/>
            <a:t>ДЭРиТ</a:t>
          </a:r>
          <a:r>
            <a:rPr lang="ru-RU" sz="900" dirty="0" smtClean="0"/>
            <a:t> </a:t>
          </a:r>
          <a:endParaRPr lang="ru-RU" sz="900" dirty="0"/>
        </a:p>
      </dgm:t>
    </dgm:pt>
    <dgm:pt modelId="{6C17DB3F-1F77-40D5-8E2E-8C63D8E81300}" type="parTrans" cxnId="{E7F27A93-1A2B-48D0-B930-E788C67E21F8}">
      <dgm:prSet/>
      <dgm:spPr/>
      <dgm:t>
        <a:bodyPr/>
        <a:lstStyle/>
        <a:p>
          <a:endParaRPr lang="ru-RU"/>
        </a:p>
      </dgm:t>
    </dgm:pt>
    <dgm:pt modelId="{C0C6DC10-AC2F-4E4B-AAA6-65FDF638A4EB}" type="sibTrans" cxnId="{E7F27A93-1A2B-48D0-B930-E788C67E21F8}">
      <dgm:prSet/>
      <dgm:spPr/>
      <dgm:t>
        <a:bodyPr/>
        <a:lstStyle/>
        <a:p>
          <a:endParaRPr lang="ru-RU"/>
        </a:p>
      </dgm:t>
    </dgm:pt>
    <dgm:pt modelId="{08D5FD93-E57B-42D8-A28B-AE69B100B8A0}">
      <dgm:prSet phldrT="[Текст]" custT="1"/>
      <dgm:spPr/>
      <dgm:t>
        <a:bodyPr/>
        <a:lstStyle/>
        <a:p>
          <a:r>
            <a:rPr lang="ru-RU" sz="2000" dirty="0" err="1" smtClean="0"/>
            <a:t>мсп</a:t>
          </a:r>
          <a:endParaRPr lang="ru-RU" sz="2000" dirty="0"/>
        </a:p>
      </dgm:t>
    </dgm:pt>
    <dgm:pt modelId="{EDBAFCA8-D684-4F76-B0D1-E45FE62E926C}" type="parTrans" cxnId="{3AF917E9-B14A-4AD7-B638-2E7BE7BEC303}">
      <dgm:prSet/>
      <dgm:spPr/>
      <dgm:t>
        <a:bodyPr/>
        <a:lstStyle/>
        <a:p>
          <a:endParaRPr lang="ru-RU"/>
        </a:p>
      </dgm:t>
    </dgm:pt>
    <dgm:pt modelId="{17362B5E-24F0-4972-897C-9FCC40D4800D}" type="sibTrans" cxnId="{3AF917E9-B14A-4AD7-B638-2E7BE7BEC303}">
      <dgm:prSet/>
      <dgm:spPr/>
      <dgm:t>
        <a:bodyPr/>
        <a:lstStyle/>
        <a:p>
          <a:endParaRPr lang="ru-RU"/>
        </a:p>
      </dgm:t>
    </dgm:pt>
    <dgm:pt modelId="{C37558F7-20C2-4DCA-AAF7-FEAF108A2891}">
      <dgm:prSet phldrT="[Текст]"/>
      <dgm:spPr/>
      <dgm:t>
        <a:bodyPr/>
        <a:lstStyle/>
        <a:p>
          <a:r>
            <a:rPr lang="ru-RU" dirty="0" smtClean="0"/>
            <a:t>Крупное предприятие</a:t>
          </a:r>
          <a:endParaRPr lang="ru-RU" dirty="0"/>
        </a:p>
      </dgm:t>
    </dgm:pt>
    <dgm:pt modelId="{E7089E92-9D62-47CB-B5CB-829C452695DF}" type="parTrans" cxnId="{08B57B42-7F62-4DFA-BBB1-491111A08DE3}">
      <dgm:prSet/>
      <dgm:spPr/>
      <dgm:t>
        <a:bodyPr/>
        <a:lstStyle/>
        <a:p>
          <a:endParaRPr lang="ru-RU"/>
        </a:p>
      </dgm:t>
    </dgm:pt>
    <dgm:pt modelId="{D9BF98B5-972D-4879-8731-E866DAFB76BD}" type="sibTrans" cxnId="{08B57B42-7F62-4DFA-BBB1-491111A08DE3}">
      <dgm:prSet/>
      <dgm:spPr/>
      <dgm:t>
        <a:bodyPr/>
        <a:lstStyle/>
        <a:p>
          <a:endParaRPr lang="ru-RU"/>
        </a:p>
      </dgm:t>
    </dgm:pt>
    <dgm:pt modelId="{B149443B-5E80-4E8B-BB30-D7D7FB01EA43}">
      <dgm:prSet phldrT="[Текст]" custT="1"/>
      <dgm:spPr/>
      <dgm:t>
        <a:bodyPr/>
        <a:lstStyle/>
        <a:p>
          <a:r>
            <a:rPr lang="ru-RU" sz="1200" dirty="0" smtClean="0"/>
            <a:t>Инжиниринговые компании</a:t>
          </a:r>
          <a:endParaRPr lang="ru-RU" sz="1200" dirty="0"/>
        </a:p>
      </dgm:t>
    </dgm:pt>
    <dgm:pt modelId="{647EB35E-3A02-4243-8334-AC839AA67F90}" type="parTrans" cxnId="{4B52D432-C1B6-4CC2-A952-6A98565CD42B}">
      <dgm:prSet/>
      <dgm:spPr/>
      <dgm:t>
        <a:bodyPr/>
        <a:lstStyle/>
        <a:p>
          <a:endParaRPr lang="ru-RU"/>
        </a:p>
      </dgm:t>
    </dgm:pt>
    <dgm:pt modelId="{201A1DBE-84E3-4005-B327-76239D8D71E9}" type="sibTrans" cxnId="{4B52D432-C1B6-4CC2-A952-6A98565CD42B}">
      <dgm:prSet/>
      <dgm:spPr/>
      <dgm:t>
        <a:bodyPr/>
        <a:lstStyle/>
        <a:p>
          <a:endParaRPr lang="ru-RU"/>
        </a:p>
      </dgm:t>
    </dgm:pt>
    <dgm:pt modelId="{E24B07B8-29BE-4311-84BF-45B422502DC5}" type="pres">
      <dgm:prSet presAssocID="{362F070D-2E86-42EF-8B51-16A8A9B7C26E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35B8E54-4214-4847-BF48-7121148821AA}" type="pres">
      <dgm:prSet presAssocID="{E0E2D725-2A5B-44EE-92B3-8999E83B079F}" presName="centerShape" presStyleLbl="node0" presStyleIdx="0" presStyleCnt="1"/>
      <dgm:spPr/>
      <dgm:t>
        <a:bodyPr/>
        <a:lstStyle/>
        <a:p>
          <a:endParaRPr lang="ru-RU"/>
        </a:p>
      </dgm:t>
    </dgm:pt>
    <dgm:pt modelId="{B9344A95-DBCE-4A08-B79A-6649E7B24984}" type="pres">
      <dgm:prSet presAssocID="{FBB8485C-F10C-4BDA-A20A-2EA197167787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2D03026-33C0-462C-A17E-623504FA4F49}" type="pres">
      <dgm:prSet presAssocID="{FBB8485C-F10C-4BDA-A20A-2EA197167787}" presName="dummy" presStyleCnt="0"/>
      <dgm:spPr/>
    </dgm:pt>
    <dgm:pt modelId="{172BE5DA-7984-4808-A81B-9E616A65FE65}" type="pres">
      <dgm:prSet presAssocID="{C0C6DC10-AC2F-4E4B-AAA6-65FDF638A4EB}" presName="sibTrans" presStyleLbl="sibTrans2D1" presStyleIdx="0" presStyleCnt="4"/>
      <dgm:spPr/>
      <dgm:t>
        <a:bodyPr/>
        <a:lstStyle/>
        <a:p>
          <a:endParaRPr lang="ru-RU"/>
        </a:p>
      </dgm:t>
    </dgm:pt>
    <dgm:pt modelId="{0B7920AE-4344-4E65-846C-9F36AC8147C4}" type="pres">
      <dgm:prSet presAssocID="{08D5FD93-E57B-42D8-A28B-AE69B100B8A0}" presName="node" presStyleLbl="node1" presStyleIdx="1" presStyleCnt="4" custScaleX="10315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05A19B9-CD29-44E7-AE05-C600503796BA}" type="pres">
      <dgm:prSet presAssocID="{08D5FD93-E57B-42D8-A28B-AE69B100B8A0}" presName="dummy" presStyleCnt="0"/>
      <dgm:spPr/>
    </dgm:pt>
    <dgm:pt modelId="{1184F16F-0A82-426F-9ADC-96E337893FE6}" type="pres">
      <dgm:prSet presAssocID="{17362B5E-24F0-4972-897C-9FCC40D4800D}" presName="sibTrans" presStyleLbl="sibTrans2D1" presStyleIdx="1" presStyleCnt="4"/>
      <dgm:spPr/>
      <dgm:t>
        <a:bodyPr/>
        <a:lstStyle/>
        <a:p>
          <a:endParaRPr lang="ru-RU"/>
        </a:p>
      </dgm:t>
    </dgm:pt>
    <dgm:pt modelId="{89DB146E-6B20-4CFA-8612-6EA179C4CD54}" type="pres">
      <dgm:prSet presAssocID="{C37558F7-20C2-4DCA-AAF7-FEAF108A2891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64FE9D8-EEA6-42D8-AC2A-F097A78548C8}" type="pres">
      <dgm:prSet presAssocID="{C37558F7-20C2-4DCA-AAF7-FEAF108A2891}" presName="dummy" presStyleCnt="0"/>
      <dgm:spPr/>
    </dgm:pt>
    <dgm:pt modelId="{6B5C325E-04C0-4E60-BFEE-3DF1C32DFD0C}" type="pres">
      <dgm:prSet presAssocID="{D9BF98B5-972D-4879-8731-E866DAFB76BD}" presName="sibTrans" presStyleLbl="sibTrans2D1" presStyleIdx="2" presStyleCnt="4"/>
      <dgm:spPr/>
      <dgm:t>
        <a:bodyPr/>
        <a:lstStyle/>
        <a:p>
          <a:endParaRPr lang="ru-RU"/>
        </a:p>
      </dgm:t>
    </dgm:pt>
    <dgm:pt modelId="{F3038BBE-A7FA-4BB8-B685-B86799331C50}" type="pres">
      <dgm:prSet presAssocID="{B149443B-5E80-4E8B-BB30-D7D7FB01EA43}" presName="node" presStyleLbl="node1" presStyleIdx="3" presStyleCnt="4" custScaleX="1063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F975348-F281-4208-886D-048DC912D6BF}" type="pres">
      <dgm:prSet presAssocID="{B149443B-5E80-4E8B-BB30-D7D7FB01EA43}" presName="dummy" presStyleCnt="0"/>
      <dgm:spPr/>
    </dgm:pt>
    <dgm:pt modelId="{21989FA1-BABE-4AEF-A0AE-7D51BF713127}" type="pres">
      <dgm:prSet presAssocID="{201A1DBE-84E3-4005-B327-76239D8D71E9}" presName="sibTrans" presStyleLbl="sibTrans2D1" presStyleIdx="3" presStyleCnt="4"/>
      <dgm:spPr/>
      <dgm:t>
        <a:bodyPr/>
        <a:lstStyle/>
        <a:p>
          <a:endParaRPr lang="ru-RU"/>
        </a:p>
      </dgm:t>
    </dgm:pt>
  </dgm:ptLst>
  <dgm:cxnLst>
    <dgm:cxn modelId="{BFFE4459-2841-46C3-8F7D-FD4CC3C83679}" type="presOf" srcId="{B149443B-5E80-4E8B-BB30-D7D7FB01EA43}" destId="{F3038BBE-A7FA-4BB8-B685-B86799331C50}" srcOrd="0" destOrd="0" presId="urn:microsoft.com/office/officeart/2005/8/layout/radial6"/>
    <dgm:cxn modelId="{4922A32D-C44B-461B-A6D7-2744D480C1A8}" type="presOf" srcId="{201A1DBE-84E3-4005-B327-76239D8D71E9}" destId="{21989FA1-BABE-4AEF-A0AE-7D51BF713127}" srcOrd="0" destOrd="0" presId="urn:microsoft.com/office/officeart/2005/8/layout/radial6"/>
    <dgm:cxn modelId="{08B57B42-7F62-4DFA-BBB1-491111A08DE3}" srcId="{E0E2D725-2A5B-44EE-92B3-8999E83B079F}" destId="{C37558F7-20C2-4DCA-AAF7-FEAF108A2891}" srcOrd="2" destOrd="0" parTransId="{E7089E92-9D62-47CB-B5CB-829C452695DF}" sibTransId="{D9BF98B5-972D-4879-8731-E866DAFB76BD}"/>
    <dgm:cxn modelId="{0E933749-DF22-4215-839E-95FC7A53FEE7}" type="presOf" srcId="{D9BF98B5-972D-4879-8731-E866DAFB76BD}" destId="{6B5C325E-04C0-4E60-BFEE-3DF1C32DFD0C}" srcOrd="0" destOrd="0" presId="urn:microsoft.com/office/officeart/2005/8/layout/radial6"/>
    <dgm:cxn modelId="{E7F27A93-1A2B-48D0-B930-E788C67E21F8}" srcId="{E0E2D725-2A5B-44EE-92B3-8999E83B079F}" destId="{FBB8485C-F10C-4BDA-A20A-2EA197167787}" srcOrd="0" destOrd="0" parTransId="{6C17DB3F-1F77-40D5-8E2E-8C63D8E81300}" sibTransId="{C0C6DC10-AC2F-4E4B-AAA6-65FDF638A4EB}"/>
    <dgm:cxn modelId="{E80BF62F-4636-4C5A-8EBA-3E922A09D8E5}" type="presOf" srcId="{362F070D-2E86-42EF-8B51-16A8A9B7C26E}" destId="{E24B07B8-29BE-4311-84BF-45B422502DC5}" srcOrd="0" destOrd="0" presId="urn:microsoft.com/office/officeart/2005/8/layout/radial6"/>
    <dgm:cxn modelId="{0647DD8F-535B-4495-819A-35E7DE83BFB0}" srcId="{362F070D-2E86-42EF-8B51-16A8A9B7C26E}" destId="{E0E2D725-2A5B-44EE-92B3-8999E83B079F}" srcOrd="0" destOrd="0" parTransId="{E41F35E5-166A-4036-85FF-EC67AC4F414D}" sibTransId="{44C4B8BC-98E1-40B3-9911-E8F52E9F8802}"/>
    <dgm:cxn modelId="{6BB6D4C0-7416-4299-B44F-F2147F500279}" type="presOf" srcId="{C37558F7-20C2-4DCA-AAF7-FEAF108A2891}" destId="{89DB146E-6B20-4CFA-8612-6EA179C4CD54}" srcOrd="0" destOrd="0" presId="urn:microsoft.com/office/officeart/2005/8/layout/radial6"/>
    <dgm:cxn modelId="{B049067C-A15D-454C-9918-BD3BAFB9D6B2}" type="presOf" srcId="{E0E2D725-2A5B-44EE-92B3-8999E83B079F}" destId="{135B8E54-4214-4847-BF48-7121148821AA}" srcOrd="0" destOrd="0" presId="urn:microsoft.com/office/officeart/2005/8/layout/radial6"/>
    <dgm:cxn modelId="{B5BCF70F-10F0-43A2-8A5C-B61FF68CC34A}" type="presOf" srcId="{C0C6DC10-AC2F-4E4B-AAA6-65FDF638A4EB}" destId="{172BE5DA-7984-4808-A81B-9E616A65FE65}" srcOrd="0" destOrd="0" presId="urn:microsoft.com/office/officeart/2005/8/layout/radial6"/>
    <dgm:cxn modelId="{3AF917E9-B14A-4AD7-B638-2E7BE7BEC303}" srcId="{E0E2D725-2A5B-44EE-92B3-8999E83B079F}" destId="{08D5FD93-E57B-42D8-A28B-AE69B100B8A0}" srcOrd="1" destOrd="0" parTransId="{EDBAFCA8-D684-4F76-B0D1-E45FE62E926C}" sibTransId="{17362B5E-24F0-4972-897C-9FCC40D4800D}"/>
    <dgm:cxn modelId="{41BB4C59-C1AA-43F3-AFC0-A6E6A83B8BF7}" type="presOf" srcId="{08D5FD93-E57B-42D8-A28B-AE69B100B8A0}" destId="{0B7920AE-4344-4E65-846C-9F36AC8147C4}" srcOrd="0" destOrd="0" presId="urn:microsoft.com/office/officeart/2005/8/layout/radial6"/>
    <dgm:cxn modelId="{0880A201-32C8-485D-B9DF-85153E98F587}" type="presOf" srcId="{17362B5E-24F0-4972-897C-9FCC40D4800D}" destId="{1184F16F-0A82-426F-9ADC-96E337893FE6}" srcOrd="0" destOrd="0" presId="urn:microsoft.com/office/officeart/2005/8/layout/radial6"/>
    <dgm:cxn modelId="{126F34BD-9CB3-40BD-9F2D-9B7C28C8FC31}" type="presOf" srcId="{FBB8485C-F10C-4BDA-A20A-2EA197167787}" destId="{B9344A95-DBCE-4A08-B79A-6649E7B24984}" srcOrd="0" destOrd="0" presId="urn:microsoft.com/office/officeart/2005/8/layout/radial6"/>
    <dgm:cxn modelId="{4B52D432-C1B6-4CC2-A952-6A98565CD42B}" srcId="{E0E2D725-2A5B-44EE-92B3-8999E83B079F}" destId="{B149443B-5E80-4E8B-BB30-D7D7FB01EA43}" srcOrd="3" destOrd="0" parTransId="{647EB35E-3A02-4243-8334-AC839AA67F90}" sibTransId="{201A1DBE-84E3-4005-B327-76239D8D71E9}"/>
    <dgm:cxn modelId="{04FA9595-E5D1-4ECE-BB65-A729B5793086}" type="presParOf" srcId="{E24B07B8-29BE-4311-84BF-45B422502DC5}" destId="{135B8E54-4214-4847-BF48-7121148821AA}" srcOrd="0" destOrd="0" presId="urn:microsoft.com/office/officeart/2005/8/layout/radial6"/>
    <dgm:cxn modelId="{B051BA1E-6888-4FA6-940A-8778BABD2985}" type="presParOf" srcId="{E24B07B8-29BE-4311-84BF-45B422502DC5}" destId="{B9344A95-DBCE-4A08-B79A-6649E7B24984}" srcOrd="1" destOrd="0" presId="urn:microsoft.com/office/officeart/2005/8/layout/radial6"/>
    <dgm:cxn modelId="{5B27D380-4F18-46C9-8134-F8F581D714D3}" type="presParOf" srcId="{E24B07B8-29BE-4311-84BF-45B422502DC5}" destId="{32D03026-33C0-462C-A17E-623504FA4F49}" srcOrd="2" destOrd="0" presId="urn:microsoft.com/office/officeart/2005/8/layout/radial6"/>
    <dgm:cxn modelId="{C12BBDE7-5915-4C27-9737-8DCFFEBA3787}" type="presParOf" srcId="{E24B07B8-29BE-4311-84BF-45B422502DC5}" destId="{172BE5DA-7984-4808-A81B-9E616A65FE65}" srcOrd="3" destOrd="0" presId="urn:microsoft.com/office/officeart/2005/8/layout/radial6"/>
    <dgm:cxn modelId="{794AF0C5-3D33-4815-98B3-3EC407CD74D7}" type="presParOf" srcId="{E24B07B8-29BE-4311-84BF-45B422502DC5}" destId="{0B7920AE-4344-4E65-846C-9F36AC8147C4}" srcOrd="4" destOrd="0" presId="urn:microsoft.com/office/officeart/2005/8/layout/radial6"/>
    <dgm:cxn modelId="{18B501AC-99D8-491C-AD8D-A5B7DF815DAE}" type="presParOf" srcId="{E24B07B8-29BE-4311-84BF-45B422502DC5}" destId="{605A19B9-CD29-44E7-AE05-C600503796BA}" srcOrd="5" destOrd="0" presId="urn:microsoft.com/office/officeart/2005/8/layout/radial6"/>
    <dgm:cxn modelId="{8DE6EA7C-FC52-406A-B5EC-B595D481C7E8}" type="presParOf" srcId="{E24B07B8-29BE-4311-84BF-45B422502DC5}" destId="{1184F16F-0A82-426F-9ADC-96E337893FE6}" srcOrd="6" destOrd="0" presId="urn:microsoft.com/office/officeart/2005/8/layout/radial6"/>
    <dgm:cxn modelId="{29162FB1-C66E-418E-9E16-94D06482A2E1}" type="presParOf" srcId="{E24B07B8-29BE-4311-84BF-45B422502DC5}" destId="{89DB146E-6B20-4CFA-8612-6EA179C4CD54}" srcOrd="7" destOrd="0" presId="urn:microsoft.com/office/officeart/2005/8/layout/radial6"/>
    <dgm:cxn modelId="{0AC70A29-CE9F-4FDB-BE2B-CA99EB9BCEB2}" type="presParOf" srcId="{E24B07B8-29BE-4311-84BF-45B422502DC5}" destId="{664FE9D8-EEA6-42D8-AC2A-F097A78548C8}" srcOrd="8" destOrd="0" presId="urn:microsoft.com/office/officeart/2005/8/layout/radial6"/>
    <dgm:cxn modelId="{64CF5129-DC49-424B-8C94-9EAB2875CC31}" type="presParOf" srcId="{E24B07B8-29BE-4311-84BF-45B422502DC5}" destId="{6B5C325E-04C0-4E60-BFEE-3DF1C32DFD0C}" srcOrd="9" destOrd="0" presId="urn:microsoft.com/office/officeart/2005/8/layout/radial6"/>
    <dgm:cxn modelId="{612349E1-9D9A-460D-B7BE-2EA9D1C723DB}" type="presParOf" srcId="{E24B07B8-29BE-4311-84BF-45B422502DC5}" destId="{F3038BBE-A7FA-4BB8-B685-B86799331C50}" srcOrd="10" destOrd="0" presId="urn:microsoft.com/office/officeart/2005/8/layout/radial6"/>
    <dgm:cxn modelId="{DC7B092D-3243-47D1-AB4B-D520884A2D50}" type="presParOf" srcId="{E24B07B8-29BE-4311-84BF-45B422502DC5}" destId="{4F975348-F281-4208-886D-048DC912D6BF}" srcOrd="11" destOrd="0" presId="urn:microsoft.com/office/officeart/2005/8/layout/radial6"/>
    <dgm:cxn modelId="{285536DE-F2BE-4DDF-B56C-28854CE6D824}" type="presParOf" srcId="{E24B07B8-29BE-4311-84BF-45B422502DC5}" destId="{21989FA1-BABE-4AEF-A0AE-7D51BF713127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1AD326E-257E-4183-B998-4AC54AE359D3}" type="doc">
      <dgm:prSet loTypeId="urn:microsoft.com/office/officeart/2009/3/layout/RandomtoResult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3212D84-4AD0-4A81-AFAD-45A6E13683EE}">
      <dgm:prSet phldrT="[Текст]" custT="1"/>
      <dgm:spPr/>
      <dgm:t>
        <a:bodyPr/>
        <a:lstStyle/>
        <a:p>
          <a:r>
            <a:rPr lang="ru-RU" sz="1600" dirty="0" err="1" smtClean="0"/>
            <a:t>Проеткы</a:t>
          </a:r>
          <a:r>
            <a:rPr lang="ru-RU" sz="1600" dirty="0" smtClean="0"/>
            <a:t> МСП</a:t>
          </a:r>
          <a:endParaRPr lang="ru-RU" sz="1600" dirty="0"/>
        </a:p>
      </dgm:t>
    </dgm:pt>
    <dgm:pt modelId="{3EE21A19-8D9D-42EB-8DE3-E5BC18FFEFB7}" type="parTrans" cxnId="{6D0C6037-07D4-45E3-BFF7-04734221389F}">
      <dgm:prSet/>
      <dgm:spPr/>
      <dgm:t>
        <a:bodyPr/>
        <a:lstStyle/>
        <a:p>
          <a:endParaRPr lang="ru-RU"/>
        </a:p>
      </dgm:t>
    </dgm:pt>
    <dgm:pt modelId="{4914CFD5-BA58-4993-9CAD-B544C5CA0863}" type="sibTrans" cxnId="{6D0C6037-07D4-45E3-BFF7-04734221389F}">
      <dgm:prSet/>
      <dgm:spPr/>
      <dgm:t>
        <a:bodyPr/>
        <a:lstStyle/>
        <a:p>
          <a:endParaRPr lang="ru-RU"/>
        </a:p>
      </dgm:t>
    </dgm:pt>
    <dgm:pt modelId="{20D7606E-D611-4034-AA78-7678F89B2861}">
      <dgm:prSet phldrT="[Текст]" custT="1"/>
      <dgm:spPr/>
      <dgm:t>
        <a:bodyPr/>
        <a:lstStyle/>
        <a:p>
          <a:pPr algn="just"/>
          <a:r>
            <a:rPr lang="ru-RU" sz="1000" dirty="0" smtClean="0"/>
            <a:t>Наличие подтверждённого интереса потенциального потребителя новой продукции</a:t>
          </a:r>
          <a:endParaRPr lang="ru-RU" sz="1000" dirty="0"/>
        </a:p>
      </dgm:t>
    </dgm:pt>
    <dgm:pt modelId="{E3469FAB-25DD-47F6-A47C-3460E54FAE3E}" type="parTrans" cxnId="{7E71A73C-14B0-4229-B12F-5820703B5F89}">
      <dgm:prSet/>
      <dgm:spPr/>
      <dgm:t>
        <a:bodyPr/>
        <a:lstStyle/>
        <a:p>
          <a:endParaRPr lang="ru-RU"/>
        </a:p>
      </dgm:t>
    </dgm:pt>
    <dgm:pt modelId="{4DAA8150-0D37-431E-A025-319D5513A638}" type="sibTrans" cxnId="{7E71A73C-14B0-4229-B12F-5820703B5F89}">
      <dgm:prSet/>
      <dgm:spPr/>
      <dgm:t>
        <a:bodyPr/>
        <a:lstStyle/>
        <a:p>
          <a:endParaRPr lang="ru-RU"/>
        </a:p>
      </dgm:t>
    </dgm:pt>
    <dgm:pt modelId="{25C34EB0-AE17-45BC-A677-EFC513F1FDE7}">
      <dgm:prSet phldrT="[Текст]" custT="1"/>
      <dgm:spPr/>
      <dgm:t>
        <a:bodyPr/>
        <a:lstStyle/>
        <a:p>
          <a:r>
            <a:rPr lang="ru-RU" sz="2000" dirty="0" smtClean="0"/>
            <a:t>Готовый, реализующийся  проект</a:t>
          </a:r>
          <a:endParaRPr lang="ru-RU" sz="2000" dirty="0"/>
        </a:p>
      </dgm:t>
    </dgm:pt>
    <dgm:pt modelId="{7A1ABC43-05F8-4A8C-86FC-0F29DB0D867F}" type="parTrans" cxnId="{55887E49-9C94-4ED3-95DE-1EC37924708E}">
      <dgm:prSet/>
      <dgm:spPr/>
      <dgm:t>
        <a:bodyPr/>
        <a:lstStyle/>
        <a:p>
          <a:endParaRPr lang="ru-RU"/>
        </a:p>
      </dgm:t>
    </dgm:pt>
    <dgm:pt modelId="{8D9BE53E-4147-43CE-9E16-EB888AE48201}" type="sibTrans" cxnId="{55887E49-9C94-4ED3-95DE-1EC37924708E}">
      <dgm:prSet/>
      <dgm:spPr/>
      <dgm:t>
        <a:bodyPr/>
        <a:lstStyle/>
        <a:p>
          <a:endParaRPr lang="ru-RU"/>
        </a:p>
      </dgm:t>
    </dgm:pt>
    <dgm:pt modelId="{D6465D34-AEA6-4FB5-B98F-79C5FA4CA265}">
      <dgm:prSet phldrT="[Текст]" custT="1"/>
      <dgm:spPr/>
      <dgm:t>
        <a:bodyPr/>
        <a:lstStyle/>
        <a:p>
          <a:pPr algn="just"/>
          <a:r>
            <a:rPr lang="ru-RU" sz="1000" b="1" u="sng" dirty="0" smtClean="0"/>
            <a:t>От МСП</a:t>
          </a:r>
        </a:p>
        <a:p>
          <a:pPr algn="just"/>
          <a:r>
            <a:rPr lang="ru-RU" sz="1000" dirty="0" smtClean="0"/>
            <a:t>Строгая отчётность об экономических результатах, достигнутых с помощью оказанной услуги</a:t>
          </a:r>
          <a:endParaRPr lang="ru-RU" sz="1000" dirty="0"/>
        </a:p>
      </dgm:t>
    </dgm:pt>
    <dgm:pt modelId="{34436923-42F5-4B8E-8105-6A2E9B3DF3D7}" type="parTrans" cxnId="{50609E3A-D7AE-44D1-A315-360A8BA33C6A}">
      <dgm:prSet/>
      <dgm:spPr/>
      <dgm:t>
        <a:bodyPr/>
        <a:lstStyle/>
        <a:p>
          <a:endParaRPr lang="ru-RU"/>
        </a:p>
      </dgm:t>
    </dgm:pt>
    <dgm:pt modelId="{64EB06AB-EF06-479C-8C59-73C10F6C52DC}" type="sibTrans" cxnId="{50609E3A-D7AE-44D1-A315-360A8BA33C6A}">
      <dgm:prSet/>
      <dgm:spPr/>
      <dgm:t>
        <a:bodyPr/>
        <a:lstStyle/>
        <a:p>
          <a:endParaRPr lang="ru-RU"/>
        </a:p>
      </dgm:t>
    </dgm:pt>
    <dgm:pt modelId="{82D19EF6-D3E0-4FAE-A439-7AB1DDF7203A}">
      <dgm:prSet custT="1"/>
      <dgm:spPr/>
      <dgm:t>
        <a:bodyPr/>
        <a:lstStyle/>
        <a:p>
          <a:r>
            <a:rPr lang="ru-RU" sz="1000" dirty="0" smtClean="0"/>
            <a:t>Готовность вложить собственные средства в комплексную инжиниринговую услугу</a:t>
          </a:r>
          <a:endParaRPr lang="ru-RU" sz="1000" dirty="0"/>
        </a:p>
      </dgm:t>
    </dgm:pt>
    <dgm:pt modelId="{25C1397A-60EB-4EED-8244-4177B14B7FC1}" type="parTrans" cxnId="{574BF182-9E46-4A8A-9B4A-C3A800C9DBC1}">
      <dgm:prSet/>
      <dgm:spPr/>
      <dgm:t>
        <a:bodyPr/>
        <a:lstStyle/>
        <a:p>
          <a:endParaRPr lang="ru-RU"/>
        </a:p>
      </dgm:t>
    </dgm:pt>
    <dgm:pt modelId="{FFD9B372-764B-4C0F-952A-A6B2FAC70375}" type="sibTrans" cxnId="{574BF182-9E46-4A8A-9B4A-C3A800C9DBC1}">
      <dgm:prSet/>
      <dgm:spPr/>
      <dgm:t>
        <a:bodyPr/>
        <a:lstStyle/>
        <a:p>
          <a:endParaRPr lang="ru-RU"/>
        </a:p>
      </dgm:t>
    </dgm:pt>
    <dgm:pt modelId="{965DA492-3B87-4E70-8F5E-ED4F57229ED8}">
      <dgm:prSet custT="1"/>
      <dgm:spPr/>
      <dgm:t>
        <a:bodyPr/>
        <a:lstStyle/>
        <a:p>
          <a:r>
            <a:rPr lang="ru-RU" sz="1000" dirty="0" smtClean="0"/>
            <a:t>Способность показать, как оказанная услуга сможет увеличить выручку</a:t>
          </a:r>
          <a:endParaRPr lang="ru-RU" sz="1000" dirty="0"/>
        </a:p>
      </dgm:t>
    </dgm:pt>
    <dgm:pt modelId="{B73A5208-9800-4F13-8BA7-ED0C905F4170}" type="parTrans" cxnId="{01A06341-2A47-4C87-B2FA-1326DA59AF11}">
      <dgm:prSet/>
      <dgm:spPr/>
      <dgm:t>
        <a:bodyPr/>
        <a:lstStyle/>
        <a:p>
          <a:endParaRPr lang="ru-RU"/>
        </a:p>
      </dgm:t>
    </dgm:pt>
    <dgm:pt modelId="{F010B931-D17D-467F-BA94-0A83A16DB09B}" type="sibTrans" cxnId="{01A06341-2A47-4C87-B2FA-1326DA59AF11}">
      <dgm:prSet/>
      <dgm:spPr/>
      <dgm:t>
        <a:bodyPr/>
        <a:lstStyle/>
        <a:p>
          <a:endParaRPr lang="ru-RU"/>
        </a:p>
      </dgm:t>
    </dgm:pt>
    <dgm:pt modelId="{C0F59AB9-3624-4377-8201-97E8D19F3A3C}">
      <dgm:prSet custT="1"/>
      <dgm:spPr/>
      <dgm:t>
        <a:bodyPr/>
        <a:lstStyle/>
        <a:p>
          <a:r>
            <a:rPr lang="ru-RU" sz="1000" dirty="0" smtClean="0"/>
            <a:t>Готовность предоставлять отчётность о ходе реализации проекта</a:t>
          </a:r>
          <a:endParaRPr lang="ru-RU" sz="1000" dirty="0"/>
        </a:p>
      </dgm:t>
    </dgm:pt>
    <dgm:pt modelId="{70F1CE95-2909-4670-962D-5E549F86E7D0}" type="parTrans" cxnId="{14355AB8-8936-4833-A85B-DCB81F4CF9DB}">
      <dgm:prSet/>
      <dgm:spPr/>
      <dgm:t>
        <a:bodyPr/>
        <a:lstStyle/>
        <a:p>
          <a:endParaRPr lang="ru-RU"/>
        </a:p>
      </dgm:t>
    </dgm:pt>
    <dgm:pt modelId="{95413617-A3FC-4615-952F-46B6AA6D8810}" type="sibTrans" cxnId="{14355AB8-8936-4833-A85B-DCB81F4CF9DB}">
      <dgm:prSet/>
      <dgm:spPr/>
      <dgm:t>
        <a:bodyPr/>
        <a:lstStyle/>
        <a:p>
          <a:endParaRPr lang="ru-RU"/>
        </a:p>
      </dgm:t>
    </dgm:pt>
    <dgm:pt modelId="{E26B7713-7D4A-498A-867F-2437EC2ACE26}">
      <dgm:prSet phldrT="[Текст]" custT="1"/>
      <dgm:spPr/>
      <dgm:t>
        <a:bodyPr/>
        <a:lstStyle/>
        <a:p>
          <a:pPr algn="just"/>
          <a:r>
            <a:rPr lang="ru-RU" sz="1000" b="1" u="sng" dirty="0" smtClean="0"/>
            <a:t>Требования к проектам:</a:t>
          </a:r>
          <a:endParaRPr lang="ru-RU" sz="1000" b="1" u="sng" dirty="0"/>
        </a:p>
      </dgm:t>
    </dgm:pt>
    <dgm:pt modelId="{BA728B7F-65E6-4E48-B85C-2098A03B2C7F}" type="parTrans" cxnId="{934F495A-999F-4B73-B765-592AE776F34E}">
      <dgm:prSet/>
      <dgm:spPr/>
      <dgm:t>
        <a:bodyPr/>
        <a:lstStyle/>
        <a:p>
          <a:endParaRPr lang="ru-RU"/>
        </a:p>
      </dgm:t>
    </dgm:pt>
    <dgm:pt modelId="{BCEBE5BB-537E-40C6-AA81-528D5325AA38}" type="sibTrans" cxnId="{934F495A-999F-4B73-B765-592AE776F34E}">
      <dgm:prSet/>
      <dgm:spPr/>
      <dgm:t>
        <a:bodyPr/>
        <a:lstStyle/>
        <a:p>
          <a:endParaRPr lang="ru-RU"/>
        </a:p>
      </dgm:t>
    </dgm:pt>
    <dgm:pt modelId="{481CDA61-2400-4A4C-BF60-1393951890C1}" type="pres">
      <dgm:prSet presAssocID="{C1AD326E-257E-4183-B998-4AC54AE359D3}" presName="Name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1C019267-01F3-4DB7-A1B5-1060AE15ACDA}" type="pres">
      <dgm:prSet presAssocID="{93212D84-4AD0-4A81-AFAD-45A6E13683EE}" presName="chaos" presStyleCnt="0"/>
      <dgm:spPr/>
    </dgm:pt>
    <dgm:pt modelId="{27DD1A34-F368-4B43-97CE-A3650EED78AC}" type="pres">
      <dgm:prSet presAssocID="{93212D84-4AD0-4A81-AFAD-45A6E13683EE}" presName="parTx1" presStyleLbl="revTx" presStyleIdx="0" presStyleCnt="3"/>
      <dgm:spPr/>
      <dgm:t>
        <a:bodyPr/>
        <a:lstStyle/>
        <a:p>
          <a:endParaRPr lang="ru-RU"/>
        </a:p>
      </dgm:t>
    </dgm:pt>
    <dgm:pt modelId="{40114BA5-5320-49B5-915A-FFCA56C6AC3B}" type="pres">
      <dgm:prSet presAssocID="{93212D84-4AD0-4A81-AFAD-45A6E13683EE}" presName="desTx1" presStyleLbl="revTx" presStyleIdx="1" presStyleCnt="3" custLinFactNeighborX="5213" custLinFactNeighborY="-1009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0C2CB2E-9EAF-48AB-BD3B-37C776F589C3}" type="pres">
      <dgm:prSet presAssocID="{93212D84-4AD0-4A81-AFAD-45A6E13683EE}" presName="c1" presStyleLbl="node1" presStyleIdx="0" presStyleCnt="19"/>
      <dgm:spPr/>
    </dgm:pt>
    <dgm:pt modelId="{11699613-EFB1-4F31-A6AC-7FE4BC46FB46}" type="pres">
      <dgm:prSet presAssocID="{93212D84-4AD0-4A81-AFAD-45A6E13683EE}" presName="c2" presStyleLbl="node1" presStyleIdx="1" presStyleCnt="19"/>
      <dgm:spPr/>
    </dgm:pt>
    <dgm:pt modelId="{DF9AAEFE-84A2-4D9A-9423-48305E78A10F}" type="pres">
      <dgm:prSet presAssocID="{93212D84-4AD0-4A81-AFAD-45A6E13683EE}" presName="c3" presStyleLbl="node1" presStyleIdx="2" presStyleCnt="19"/>
      <dgm:spPr/>
    </dgm:pt>
    <dgm:pt modelId="{60A2AC72-C690-401C-A0A0-64FA941D0549}" type="pres">
      <dgm:prSet presAssocID="{93212D84-4AD0-4A81-AFAD-45A6E13683EE}" presName="c4" presStyleLbl="node1" presStyleIdx="3" presStyleCnt="19"/>
      <dgm:spPr/>
    </dgm:pt>
    <dgm:pt modelId="{63D659A4-7AE6-4641-81A7-C39404FBC6BE}" type="pres">
      <dgm:prSet presAssocID="{93212D84-4AD0-4A81-AFAD-45A6E13683EE}" presName="c5" presStyleLbl="node1" presStyleIdx="4" presStyleCnt="19"/>
      <dgm:spPr/>
    </dgm:pt>
    <dgm:pt modelId="{8B27DF92-7B67-4761-9CC8-2207D6602096}" type="pres">
      <dgm:prSet presAssocID="{93212D84-4AD0-4A81-AFAD-45A6E13683EE}" presName="c6" presStyleLbl="node1" presStyleIdx="5" presStyleCnt="19"/>
      <dgm:spPr/>
    </dgm:pt>
    <dgm:pt modelId="{4F3BDAAE-4E8B-45FF-8712-764297F9EBB6}" type="pres">
      <dgm:prSet presAssocID="{93212D84-4AD0-4A81-AFAD-45A6E13683EE}" presName="c7" presStyleLbl="node1" presStyleIdx="6" presStyleCnt="19"/>
      <dgm:spPr/>
    </dgm:pt>
    <dgm:pt modelId="{7640484E-5D30-4D8B-9C4A-4BA2B4514CA5}" type="pres">
      <dgm:prSet presAssocID="{93212D84-4AD0-4A81-AFAD-45A6E13683EE}" presName="c8" presStyleLbl="node1" presStyleIdx="7" presStyleCnt="19"/>
      <dgm:spPr/>
    </dgm:pt>
    <dgm:pt modelId="{1D7658A3-CE5F-4CE3-B97B-5D16772A90EB}" type="pres">
      <dgm:prSet presAssocID="{93212D84-4AD0-4A81-AFAD-45A6E13683EE}" presName="c9" presStyleLbl="node1" presStyleIdx="8" presStyleCnt="19"/>
      <dgm:spPr/>
    </dgm:pt>
    <dgm:pt modelId="{A4409875-E0E4-44B2-8147-3B6D39F1D90D}" type="pres">
      <dgm:prSet presAssocID="{93212D84-4AD0-4A81-AFAD-45A6E13683EE}" presName="c10" presStyleLbl="node1" presStyleIdx="9" presStyleCnt="19"/>
      <dgm:spPr/>
    </dgm:pt>
    <dgm:pt modelId="{F0CF9B81-832E-49E4-8C6E-12D1A956CA8A}" type="pres">
      <dgm:prSet presAssocID="{93212D84-4AD0-4A81-AFAD-45A6E13683EE}" presName="c11" presStyleLbl="node1" presStyleIdx="10" presStyleCnt="19"/>
      <dgm:spPr/>
    </dgm:pt>
    <dgm:pt modelId="{A8058142-6BDF-44B1-A6E0-847F2A244BCD}" type="pres">
      <dgm:prSet presAssocID="{93212D84-4AD0-4A81-AFAD-45A6E13683EE}" presName="c12" presStyleLbl="node1" presStyleIdx="11" presStyleCnt="19"/>
      <dgm:spPr/>
    </dgm:pt>
    <dgm:pt modelId="{8C6B394A-B253-4B60-A308-F6D064141C83}" type="pres">
      <dgm:prSet presAssocID="{93212D84-4AD0-4A81-AFAD-45A6E13683EE}" presName="c13" presStyleLbl="node1" presStyleIdx="12" presStyleCnt="19"/>
      <dgm:spPr/>
    </dgm:pt>
    <dgm:pt modelId="{2E6184B3-74D7-4783-84A0-5B6CC9AE0C68}" type="pres">
      <dgm:prSet presAssocID="{93212D84-4AD0-4A81-AFAD-45A6E13683EE}" presName="c14" presStyleLbl="node1" presStyleIdx="13" presStyleCnt="19"/>
      <dgm:spPr/>
    </dgm:pt>
    <dgm:pt modelId="{8A593DEA-0AAA-4782-A204-1FAFE1F630A8}" type="pres">
      <dgm:prSet presAssocID="{93212D84-4AD0-4A81-AFAD-45A6E13683EE}" presName="c15" presStyleLbl="node1" presStyleIdx="14" presStyleCnt="19"/>
      <dgm:spPr/>
    </dgm:pt>
    <dgm:pt modelId="{57037249-8FA5-4D86-B80D-5D0868551C5B}" type="pres">
      <dgm:prSet presAssocID="{93212D84-4AD0-4A81-AFAD-45A6E13683EE}" presName="c16" presStyleLbl="node1" presStyleIdx="15" presStyleCnt="19"/>
      <dgm:spPr/>
    </dgm:pt>
    <dgm:pt modelId="{6950D58B-52C7-4B7B-A152-867761995ACE}" type="pres">
      <dgm:prSet presAssocID="{93212D84-4AD0-4A81-AFAD-45A6E13683EE}" presName="c17" presStyleLbl="node1" presStyleIdx="16" presStyleCnt="19"/>
      <dgm:spPr/>
    </dgm:pt>
    <dgm:pt modelId="{E8FD12FD-4DA3-4C76-93B8-4F14043159E9}" type="pres">
      <dgm:prSet presAssocID="{93212D84-4AD0-4A81-AFAD-45A6E13683EE}" presName="c18" presStyleLbl="node1" presStyleIdx="17" presStyleCnt="19"/>
      <dgm:spPr/>
    </dgm:pt>
    <dgm:pt modelId="{C3A00F45-1ADC-4AD3-B06C-9066D1748038}" type="pres">
      <dgm:prSet presAssocID="{4914CFD5-BA58-4993-9CAD-B544C5CA0863}" presName="chevronComposite1" presStyleCnt="0"/>
      <dgm:spPr/>
    </dgm:pt>
    <dgm:pt modelId="{438FCF05-DB3D-4FBC-9283-38BE948B9102}" type="pres">
      <dgm:prSet presAssocID="{4914CFD5-BA58-4993-9CAD-B544C5CA0863}" presName="chevron1" presStyleLbl="sibTrans2D1" presStyleIdx="0" presStyleCnt="2"/>
      <dgm:spPr/>
    </dgm:pt>
    <dgm:pt modelId="{60F0C3FF-EA4E-40C1-A856-7F22E7D6D58F}" type="pres">
      <dgm:prSet presAssocID="{4914CFD5-BA58-4993-9CAD-B544C5CA0863}" presName="spChevron1" presStyleCnt="0"/>
      <dgm:spPr/>
    </dgm:pt>
    <dgm:pt modelId="{18011F6E-42B8-447E-8617-8F724CE47DBA}" type="pres">
      <dgm:prSet presAssocID="{4914CFD5-BA58-4993-9CAD-B544C5CA0863}" presName="overlap" presStyleCnt="0"/>
      <dgm:spPr/>
    </dgm:pt>
    <dgm:pt modelId="{CB1C7788-E981-4970-8016-7566F9D03766}" type="pres">
      <dgm:prSet presAssocID="{4914CFD5-BA58-4993-9CAD-B544C5CA0863}" presName="chevronComposite2" presStyleCnt="0"/>
      <dgm:spPr/>
    </dgm:pt>
    <dgm:pt modelId="{9F8FDE15-DDD1-4638-A55F-4D08128E2830}" type="pres">
      <dgm:prSet presAssocID="{4914CFD5-BA58-4993-9CAD-B544C5CA0863}" presName="chevron2" presStyleLbl="sibTrans2D1" presStyleIdx="1" presStyleCnt="2"/>
      <dgm:spPr/>
    </dgm:pt>
    <dgm:pt modelId="{48A5371F-AAD9-4F17-A388-52217EAF1D1F}" type="pres">
      <dgm:prSet presAssocID="{4914CFD5-BA58-4993-9CAD-B544C5CA0863}" presName="spChevron2" presStyleCnt="0"/>
      <dgm:spPr/>
    </dgm:pt>
    <dgm:pt modelId="{D02BEE7C-4543-4F27-BF27-18CC631EE57A}" type="pres">
      <dgm:prSet presAssocID="{25C34EB0-AE17-45BC-A677-EFC513F1FDE7}" presName="last" presStyleCnt="0"/>
      <dgm:spPr/>
    </dgm:pt>
    <dgm:pt modelId="{9B3DF9E6-AF5A-43B8-878E-DA68631BC9C0}" type="pres">
      <dgm:prSet presAssocID="{25C34EB0-AE17-45BC-A677-EFC513F1FDE7}" presName="circleTx" presStyleLbl="node1" presStyleIdx="18" presStyleCnt="19" custScaleX="114400"/>
      <dgm:spPr/>
      <dgm:t>
        <a:bodyPr/>
        <a:lstStyle/>
        <a:p>
          <a:endParaRPr lang="ru-RU"/>
        </a:p>
      </dgm:t>
    </dgm:pt>
    <dgm:pt modelId="{8D24DC03-490E-43D2-9F1C-C0B34892F029}" type="pres">
      <dgm:prSet presAssocID="{25C34EB0-AE17-45BC-A677-EFC513F1FDE7}" presName="desTxN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A18B343-F0D9-4E40-A903-8F5A715F7D92}" type="pres">
      <dgm:prSet presAssocID="{25C34EB0-AE17-45BC-A677-EFC513F1FDE7}" presName="spN" presStyleCnt="0"/>
      <dgm:spPr/>
    </dgm:pt>
  </dgm:ptLst>
  <dgm:cxnLst>
    <dgm:cxn modelId="{574BF182-9E46-4A8A-9B4A-C3A800C9DBC1}" srcId="{93212D84-4AD0-4A81-AFAD-45A6E13683EE}" destId="{82D19EF6-D3E0-4FAE-A439-7AB1DDF7203A}" srcOrd="2" destOrd="0" parTransId="{25C1397A-60EB-4EED-8244-4177B14B7FC1}" sibTransId="{FFD9B372-764B-4C0F-952A-A6B2FAC70375}"/>
    <dgm:cxn modelId="{7FB79871-3A6B-4B55-9E35-43B3ED9F1692}" type="presOf" srcId="{E26B7713-7D4A-498A-867F-2437EC2ACE26}" destId="{40114BA5-5320-49B5-915A-FFCA56C6AC3B}" srcOrd="0" destOrd="0" presId="urn:microsoft.com/office/officeart/2009/3/layout/RandomtoResultProcess"/>
    <dgm:cxn modelId="{437D4252-FE05-442C-99EE-B943A29A8A15}" type="presOf" srcId="{C1AD326E-257E-4183-B998-4AC54AE359D3}" destId="{481CDA61-2400-4A4C-BF60-1393951890C1}" srcOrd="0" destOrd="0" presId="urn:microsoft.com/office/officeart/2009/3/layout/RandomtoResultProcess"/>
    <dgm:cxn modelId="{DF3F0AEA-4050-48F0-B199-5BCEAEA60078}" type="presOf" srcId="{965DA492-3B87-4E70-8F5E-ED4F57229ED8}" destId="{40114BA5-5320-49B5-915A-FFCA56C6AC3B}" srcOrd="0" destOrd="3" presId="urn:microsoft.com/office/officeart/2009/3/layout/RandomtoResultProcess"/>
    <dgm:cxn modelId="{F2D5AD35-58C7-4253-BA33-53D3A3EF08D4}" type="presOf" srcId="{D6465D34-AEA6-4FB5-B98F-79C5FA4CA265}" destId="{8D24DC03-490E-43D2-9F1C-C0B34892F029}" srcOrd="0" destOrd="0" presId="urn:microsoft.com/office/officeart/2009/3/layout/RandomtoResultProcess"/>
    <dgm:cxn modelId="{92F9F85B-84B2-459D-B288-32DA7A6EC8C3}" type="presOf" srcId="{C0F59AB9-3624-4377-8201-97E8D19F3A3C}" destId="{40114BA5-5320-49B5-915A-FFCA56C6AC3B}" srcOrd="0" destOrd="4" presId="urn:microsoft.com/office/officeart/2009/3/layout/RandomtoResultProcess"/>
    <dgm:cxn modelId="{D6BCF8F4-D819-41EB-97B8-D6D90DA0CCA3}" type="presOf" srcId="{93212D84-4AD0-4A81-AFAD-45A6E13683EE}" destId="{27DD1A34-F368-4B43-97CE-A3650EED78AC}" srcOrd="0" destOrd="0" presId="urn:microsoft.com/office/officeart/2009/3/layout/RandomtoResultProcess"/>
    <dgm:cxn modelId="{01A06341-2A47-4C87-B2FA-1326DA59AF11}" srcId="{93212D84-4AD0-4A81-AFAD-45A6E13683EE}" destId="{965DA492-3B87-4E70-8F5E-ED4F57229ED8}" srcOrd="3" destOrd="0" parTransId="{B73A5208-9800-4F13-8BA7-ED0C905F4170}" sibTransId="{F010B931-D17D-467F-BA94-0A83A16DB09B}"/>
    <dgm:cxn modelId="{6D0C6037-07D4-45E3-BFF7-04734221389F}" srcId="{C1AD326E-257E-4183-B998-4AC54AE359D3}" destId="{93212D84-4AD0-4A81-AFAD-45A6E13683EE}" srcOrd="0" destOrd="0" parTransId="{3EE21A19-8D9D-42EB-8DE3-E5BC18FFEFB7}" sibTransId="{4914CFD5-BA58-4993-9CAD-B544C5CA0863}"/>
    <dgm:cxn modelId="{55887E49-9C94-4ED3-95DE-1EC37924708E}" srcId="{C1AD326E-257E-4183-B998-4AC54AE359D3}" destId="{25C34EB0-AE17-45BC-A677-EFC513F1FDE7}" srcOrd="1" destOrd="0" parTransId="{7A1ABC43-05F8-4A8C-86FC-0F29DB0D867F}" sibTransId="{8D9BE53E-4147-43CE-9E16-EB888AE48201}"/>
    <dgm:cxn modelId="{9EA6D876-8209-477E-B9E4-86EFDCFB7D64}" type="presOf" srcId="{82D19EF6-D3E0-4FAE-A439-7AB1DDF7203A}" destId="{40114BA5-5320-49B5-915A-FFCA56C6AC3B}" srcOrd="0" destOrd="2" presId="urn:microsoft.com/office/officeart/2009/3/layout/RandomtoResultProcess"/>
    <dgm:cxn modelId="{14355AB8-8936-4833-A85B-DCB81F4CF9DB}" srcId="{93212D84-4AD0-4A81-AFAD-45A6E13683EE}" destId="{C0F59AB9-3624-4377-8201-97E8D19F3A3C}" srcOrd="4" destOrd="0" parTransId="{70F1CE95-2909-4670-962D-5E549F86E7D0}" sibTransId="{95413617-A3FC-4615-952F-46B6AA6D8810}"/>
    <dgm:cxn modelId="{7E71A73C-14B0-4229-B12F-5820703B5F89}" srcId="{93212D84-4AD0-4A81-AFAD-45A6E13683EE}" destId="{20D7606E-D611-4034-AA78-7678F89B2861}" srcOrd="1" destOrd="0" parTransId="{E3469FAB-25DD-47F6-A47C-3460E54FAE3E}" sibTransId="{4DAA8150-0D37-431E-A025-319D5513A638}"/>
    <dgm:cxn modelId="{67B8DC2A-53E3-44E4-B8E6-9FB569C5E10E}" type="presOf" srcId="{20D7606E-D611-4034-AA78-7678F89B2861}" destId="{40114BA5-5320-49B5-915A-FFCA56C6AC3B}" srcOrd="0" destOrd="1" presId="urn:microsoft.com/office/officeart/2009/3/layout/RandomtoResultProcess"/>
    <dgm:cxn modelId="{99E382FA-9A8B-482F-B572-8B1D6EB907CC}" type="presOf" srcId="{25C34EB0-AE17-45BC-A677-EFC513F1FDE7}" destId="{9B3DF9E6-AF5A-43B8-878E-DA68631BC9C0}" srcOrd="0" destOrd="0" presId="urn:microsoft.com/office/officeart/2009/3/layout/RandomtoResultProcess"/>
    <dgm:cxn modelId="{934F495A-999F-4B73-B765-592AE776F34E}" srcId="{93212D84-4AD0-4A81-AFAD-45A6E13683EE}" destId="{E26B7713-7D4A-498A-867F-2437EC2ACE26}" srcOrd="0" destOrd="0" parTransId="{BA728B7F-65E6-4E48-B85C-2098A03B2C7F}" sibTransId="{BCEBE5BB-537E-40C6-AA81-528D5325AA38}"/>
    <dgm:cxn modelId="{50609E3A-D7AE-44D1-A315-360A8BA33C6A}" srcId="{25C34EB0-AE17-45BC-A677-EFC513F1FDE7}" destId="{D6465D34-AEA6-4FB5-B98F-79C5FA4CA265}" srcOrd="0" destOrd="0" parTransId="{34436923-42F5-4B8E-8105-6A2E9B3DF3D7}" sibTransId="{64EB06AB-EF06-479C-8C59-73C10F6C52DC}"/>
    <dgm:cxn modelId="{8ADD9AE3-345E-434C-B0AA-9E314837CCF5}" type="presParOf" srcId="{481CDA61-2400-4A4C-BF60-1393951890C1}" destId="{1C019267-01F3-4DB7-A1B5-1060AE15ACDA}" srcOrd="0" destOrd="0" presId="urn:microsoft.com/office/officeart/2009/3/layout/RandomtoResultProcess"/>
    <dgm:cxn modelId="{27CB1DE5-6563-4238-AA8F-D911C0633660}" type="presParOf" srcId="{1C019267-01F3-4DB7-A1B5-1060AE15ACDA}" destId="{27DD1A34-F368-4B43-97CE-A3650EED78AC}" srcOrd="0" destOrd="0" presId="urn:microsoft.com/office/officeart/2009/3/layout/RandomtoResultProcess"/>
    <dgm:cxn modelId="{A4551400-A6CB-413A-BE5C-211AEB71E1AE}" type="presParOf" srcId="{1C019267-01F3-4DB7-A1B5-1060AE15ACDA}" destId="{40114BA5-5320-49B5-915A-FFCA56C6AC3B}" srcOrd="1" destOrd="0" presId="urn:microsoft.com/office/officeart/2009/3/layout/RandomtoResultProcess"/>
    <dgm:cxn modelId="{6BA44627-0571-4E99-8A11-08282BD4992D}" type="presParOf" srcId="{1C019267-01F3-4DB7-A1B5-1060AE15ACDA}" destId="{E0C2CB2E-9EAF-48AB-BD3B-37C776F589C3}" srcOrd="2" destOrd="0" presId="urn:microsoft.com/office/officeart/2009/3/layout/RandomtoResultProcess"/>
    <dgm:cxn modelId="{B8F4C670-7D9E-4D62-8737-EBA29C346176}" type="presParOf" srcId="{1C019267-01F3-4DB7-A1B5-1060AE15ACDA}" destId="{11699613-EFB1-4F31-A6AC-7FE4BC46FB46}" srcOrd="3" destOrd="0" presId="urn:microsoft.com/office/officeart/2009/3/layout/RandomtoResultProcess"/>
    <dgm:cxn modelId="{A0426697-664D-4C44-B230-AD0A355DC6EE}" type="presParOf" srcId="{1C019267-01F3-4DB7-A1B5-1060AE15ACDA}" destId="{DF9AAEFE-84A2-4D9A-9423-48305E78A10F}" srcOrd="4" destOrd="0" presId="urn:microsoft.com/office/officeart/2009/3/layout/RandomtoResultProcess"/>
    <dgm:cxn modelId="{833928FA-079E-46E9-96B0-34A1783B56CD}" type="presParOf" srcId="{1C019267-01F3-4DB7-A1B5-1060AE15ACDA}" destId="{60A2AC72-C690-401C-A0A0-64FA941D0549}" srcOrd="5" destOrd="0" presId="urn:microsoft.com/office/officeart/2009/3/layout/RandomtoResultProcess"/>
    <dgm:cxn modelId="{06ED6601-64E4-4574-91D1-66DDE7A0480F}" type="presParOf" srcId="{1C019267-01F3-4DB7-A1B5-1060AE15ACDA}" destId="{63D659A4-7AE6-4641-81A7-C39404FBC6BE}" srcOrd="6" destOrd="0" presId="urn:microsoft.com/office/officeart/2009/3/layout/RandomtoResultProcess"/>
    <dgm:cxn modelId="{36E9E748-99A9-462C-ACD6-247B908198ED}" type="presParOf" srcId="{1C019267-01F3-4DB7-A1B5-1060AE15ACDA}" destId="{8B27DF92-7B67-4761-9CC8-2207D6602096}" srcOrd="7" destOrd="0" presId="urn:microsoft.com/office/officeart/2009/3/layout/RandomtoResultProcess"/>
    <dgm:cxn modelId="{40D57316-012B-4C37-8F74-E0A21ABEEBAE}" type="presParOf" srcId="{1C019267-01F3-4DB7-A1B5-1060AE15ACDA}" destId="{4F3BDAAE-4E8B-45FF-8712-764297F9EBB6}" srcOrd="8" destOrd="0" presId="urn:microsoft.com/office/officeart/2009/3/layout/RandomtoResultProcess"/>
    <dgm:cxn modelId="{4AA0E47E-8634-472C-B44D-38B3AB4F2A1F}" type="presParOf" srcId="{1C019267-01F3-4DB7-A1B5-1060AE15ACDA}" destId="{7640484E-5D30-4D8B-9C4A-4BA2B4514CA5}" srcOrd="9" destOrd="0" presId="urn:microsoft.com/office/officeart/2009/3/layout/RandomtoResultProcess"/>
    <dgm:cxn modelId="{74DF698D-7156-438E-B02A-142BAF31F9F1}" type="presParOf" srcId="{1C019267-01F3-4DB7-A1B5-1060AE15ACDA}" destId="{1D7658A3-CE5F-4CE3-B97B-5D16772A90EB}" srcOrd="10" destOrd="0" presId="urn:microsoft.com/office/officeart/2009/3/layout/RandomtoResultProcess"/>
    <dgm:cxn modelId="{9B6FE6BD-58F6-484D-8723-E62ACC51D819}" type="presParOf" srcId="{1C019267-01F3-4DB7-A1B5-1060AE15ACDA}" destId="{A4409875-E0E4-44B2-8147-3B6D39F1D90D}" srcOrd="11" destOrd="0" presId="urn:microsoft.com/office/officeart/2009/3/layout/RandomtoResultProcess"/>
    <dgm:cxn modelId="{75D0D9F2-267F-4BAD-879A-65C229127ED9}" type="presParOf" srcId="{1C019267-01F3-4DB7-A1B5-1060AE15ACDA}" destId="{F0CF9B81-832E-49E4-8C6E-12D1A956CA8A}" srcOrd="12" destOrd="0" presId="urn:microsoft.com/office/officeart/2009/3/layout/RandomtoResultProcess"/>
    <dgm:cxn modelId="{FBC92EED-11BC-4596-B15C-5F17A0F398BD}" type="presParOf" srcId="{1C019267-01F3-4DB7-A1B5-1060AE15ACDA}" destId="{A8058142-6BDF-44B1-A6E0-847F2A244BCD}" srcOrd="13" destOrd="0" presId="urn:microsoft.com/office/officeart/2009/3/layout/RandomtoResultProcess"/>
    <dgm:cxn modelId="{60EC5B0D-EC01-4C4B-BE33-01E03317A9E8}" type="presParOf" srcId="{1C019267-01F3-4DB7-A1B5-1060AE15ACDA}" destId="{8C6B394A-B253-4B60-A308-F6D064141C83}" srcOrd="14" destOrd="0" presId="urn:microsoft.com/office/officeart/2009/3/layout/RandomtoResultProcess"/>
    <dgm:cxn modelId="{2EC847C6-E250-4106-A015-8F05463AB212}" type="presParOf" srcId="{1C019267-01F3-4DB7-A1B5-1060AE15ACDA}" destId="{2E6184B3-74D7-4783-84A0-5B6CC9AE0C68}" srcOrd="15" destOrd="0" presId="urn:microsoft.com/office/officeart/2009/3/layout/RandomtoResultProcess"/>
    <dgm:cxn modelId="{DAFD151D-9F35-466F-B47F-8371F6142108}" type="presParOf" srcId="{1C019267-01F3-4DB7-A1B5-1060AE15ACDA}" destId="{8A593DEA-0AAA-4782-A204-1FAFE1F630A8}" srcOrd="16" destOrd="0" presId="urn:microsoft.com/office/officeart/2009/3/layout/RandomtoResultProcess"/>
    <dgm:cxn modelId="{A9838CCB-1685-4E33-8944-A6077D8A6937}" type="presParOf" srcId="{1C019267-01F3-4DB7-A1B5-1060AE15ACDA}" destId="{57037249-8FA5-4D86-B80D-5D0868551C5B}" srcOrd="17" destOrd="0" presId="urn:microsoft.com/office/officeart/2009/3/layout/RandomtoResultProcess"/>
    <dgm:cxn modelId="{9BE84CC3-3EC8-456E-A1DD-EA2A8059C775}" type="presParOf" srcId="{1C019267-01F3-4DB7-A1B5-1060AE15ACDA}" destId="{6950D58B-52C7-4B7B-A152-867761995ACE}" srcOrd="18" destOrd="0" presId="urn:microsoft.com/office/officeart/2009/3/layout/RandomtoResultProcess"/>
    <dgm:cxn modelId="{D06ADA05-D6BA-4C5D-B2BB-A21F6B4DED01}" type="presParOf" srcId="{1C019267-01F3-4DB7-A1B5-1060AE15ACDA}" destId="{E8FD12FD-4DA3-4C76-93B8-4F14043159E9}" srcOrd="19" destOrd="0" presId="urn:microsoft.com/office/officeart/2009/3/layout/RandomtoResultProcess"/>
    <dgm:cxn modelId="{8B352C69-55E2-42C1-85D4-F338F5CABF27}" type="presParOf" srcId="{481CDA61-2400-4A4C-BF60-1393951890C1}" destId="{C3A00F45-1ADC-4AD3-B06C-9066D1748038}" srcOrd="1" destOrd="0" presId="urn:microsoft.com/office/officeart/2009/3/layout/RandomtoResultProcess"/>
    <dgm:cxn modelId="{A3E02E40-CDD3-40D3-81AF-B5CCE26011EF}" type="presParOf" srcId="{C3A00F45-1ADC-4AD3-B06C-9066D1748038}" destId="{438FCF05-DB3D-4FBC-9283-38BE948B9102}" srcOrd="0" destOrd="0" presId="urn:microsoft.com/office/officeart/2009/3/layout/RandomtoResultProcess"/>
    <dgm:cxn modelId="{8AFD0C3B-CB3B-4BA3-93E4-447C5B28AF24}" type="presParOf" srcId="{C3A00F45-1ADC-4AD3-B06C-9066D1748038}" destId="{60F0C3FF-EA4E-40C1-A856-7F22E7D6D58F}" srcOrd="1" destOrd="0" presId="urn:microsoft.com/office/officeart/2009/3/layout/RandomtoResultProcess"/>
    <dgm:cxn modelId="{9EB41C5D-A826-4267-A765-D6DBA908EBF1}" type="presParOf" srcId="{481CDA61-2400-4A4C-BF60-1393951890C1}" destId="{18011F6E-42B8-447E-8617-8F724CE47DBA}" srcOrd="2" destOrd="0" presId="urn:microsoft.com/office/officeart/2009/3/layout/RandomtoResultProcess"/>
    <dgm:cxn modelId="{A06F7553-16AE-4D64-97BF-09640FA96AA0}" type="presParOf" srcId="{481CDA61-2400-4A4C-BF60-1393951890C1}" destId="{CB1C7788-E981-4970-8016-7566F9D03766}" srcOrd="3" destOrd="0" presId="urn:microsoft.com/office/officeart/2009/3/layout/RandomtoResultProcess"/>
    <dgm:cxn modelId="{301FE072-781D-4A94-BFDA-E99CDEBC5B9B}" type="presParOf" srcId="{CB1C7788-E981-4970-8016-7566F9D03766}" destId="{9F8FDE15-DDD1-4638-A55F-4D08128E2830}" srcOrd="0" destOrd="0" presId="urn:microsoft.com/office/officeart/2009/3/layout/RandomtoResultProcess"/>
    <dgm:cxn modelId="{A4EA2680-CD1C-4806-8B7E-F3B00C69A404}" type="presParOf" srcId="{CB1C7788-E981-4970-8016-7566F9D03766}" destId="{48A5371F-AAD9-4F17-A388-52217EAF1D1F}" srcOrd="1" destOrd="0" presId="urn:microsoft.com/office/officeart/2009/3/layout/RandomtoResultProcess"/>
    <dgm:cxn modelId="{3DE07CF3-5916-4EB0-992D-6524DB2A87CC}" type="presParOf" srcId="{481CDA61-2400-4A4C-BF60-1393951890C1}" destId="{D02BEE7C-4543-4F27-BF27-18CC631EE57A}" srcOrd="4" destOrd="0" presId="urn:microsoft.com/office/officeart/2009/3/layout/RandomtoResultProcess"/>
    <dgm:cxn modelId="{73C55BD1-CF4B-4B0D-8AE1-F258E46C5EB8}" type="presParOf" srcId="{D02BEE7C-4543-4F27-BF27-18CC631EE57A}" destId="{9B3DF9E6-AF5A-43B8-878E-DA68631BC9C0}" srcOrd="0" destOrd="0" presId="urn:microsoft.com/office/officeart/2009/3/layout/RandomtoResultProcess"/>
    <dgm:cxn modelId="{576845DB-8B9D-458F-9CB4-987FABA77D81}" type="presParOf" srcId="{D02BEE7C-4543-4F27-BF27-18CC631EE57A}" destId="{8D24DC03-490E-43D2-9F1C-C0B34892F029}" srcOrd="1" destOrd="0" presId="urn:microsoft.com/office/officeart/2009/3/layout/RandomtoResultProcess"/>
    <dgm:cxn modelId="{A5A245D6-7543-4FD3-AD4D-D2C0A17E29A0}" type="presParOf" srcId="{D02BEE7C-4543-4F27-BF27-18CC631EE57A}" destId="{9A18B343-F0D9-4E40-A903-8F5A715F7D92}" srcOrd="2" destOrd="0" presId="urn:microsoft.com/office/officeart/2009/3/layout/RandomtoResult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0E80221-2A51-4435-9F5C-7554EE81526F}">
      <dsp:nvSpPr>
        <dsp:cNvPr id="0" name=""/>
        <dsp:cNvSpPr/>
      </dsp:nvSpPr>
      <dsp:spPr>
        <a:xfrm>
          <a:off x="2487876" y="1587776"/>
          <a:ext cx="1940615" cy="1940615"/>
        </a:xfrm>
        <a:prstGeom prst="gear9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Аккредитация компаний</a:t>
          </a:r>
          <a:endParaRPr lang="ru-RU" sz="1200" kern="1200" dirty="0"/>
        </a:p>
      </dsp:txBody>
      <dsp:txXfrm>
        <a:off x="2878026" y="2042356"/>
        <a:ext cx="1160315" cy="997516"/>
      </dsp:txXfrm>
    </dsp:sp>
    <dsp:sp modelId="{425610E6-B1C7-4870-9CBA-7F5299BF8A62}">
      <dsp:nvSpPr>
        <dsp:cNvPr id="0" name=""/>
        <dsp:cNvSpPr/>
      </dsp:nvSpPr>
      <dsp:spPr>
        <a:xfrm>
          <a:off x="1358790" y="1129085"/>
          <a:ext cx="1411356" cy="1411356"/>
        </a:xfrm>
        <a:prstGeom prst="gear6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/>
            <a:t>Семинары. </a:t>
          </a:r>
          <a:r>
            <a:rPr lang="ru-RU" sz="1000" kern="1200" dirty="0" err="1" smtClean="0"/>
            <a:t>Вебинары</a:t>
          </a:r>
          <a:endParaRPr lang="ru-RU" sz="1000" kern="1200" dirty="0"/>
        </a:p>
      </dsp:txBody>
      <dsp:txXfrm>
        <a:off x="1714103" y="1486546"/>
        <a:ext cx="700730" cy="696434"/>
      </dsp:txXfrm>
    </dsp:sp>
    <dsp:sp modelId="{FC108DF1-CCC9-42E3-8484-7759EAC32491}">
      <dsp:nvSpPr>
        <dsp:cNvPr id="0" name=""/>
        <dsp:cNvSpPr/>
      </dsp:nvSpPr>
      <dsp:spPr>
        <a:xfrm rot="20700000">
          <a:off x="2149294" y="155393"/>
          <a:ext cx="1382841" cy="1382841"/>
        </a:xfrm>
        <a:prstGeom prst="gear6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Масс Медиа</a:t>
          </a:r>
          <a:endParaRPr lang="ru-RU" sz="1200" kern="1200" dirty="0"/>
        </a:p>
      </dsp:txBody>
      <dsp:txXfrm rot="-20700000">
        <a:off x="2452592" y="458690"/>
        <a:ext cx="776246" cy="776246"/>
      </dsp:txXfrm>
    </dsp:sp>
    <dsp:sp modelId="{7536D7C3-2BF5-4727-8B31-27F6F676D691}">
      <dsp:nvSpPr>
        <dsp:cNvPr id="0" name=""/>
        <dsp:cNvSpPr/>
      </dsp:nvSpPr>
      <dsp:spPr>
        <a:xfrm>
          <a:off x="2331482" y="1298998"/>
          <a:ext cx="2483987" cy="2483987"/>
        </a:xfrm>
        <a:prstGeom prst="circularArrow">
          <a:avLst>
            <a:gd name="adj1" fmla="val 4687"/>
            <a:gd name="adj2" fmla="val 299029"/>
            <a:gd name="adj3" fmla="val 2497997"/>
            <a:gd name="adj4" fmla="val 15900985"/>
            <a:gd name="adj5" fmla="val 5469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C60F991-9303-43C8-B657-D0146FE51908}">
      <dsp:nvSpPr>
        <dsp:cNvPr id="0" name=""/>
        <dsp:cNvSpPr/>
      </dsp:nvSpPr>
      <dsp:spPr>
        <a:xfrm>
          <a:off x="1108842" y="819663"/>
          <a:ext cx="1804772" cy="1804772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54BA91A-D7ED-423E-B91F-1D9E86BF38C3}">
      <dsp:nvSpPr>
        <dsp:cNvPr id="0" name=""/>
        <dsp:cNvSpPr/>
      </dsp:nvSpPr>
      <dsp:spPr>
        <a:xfrm>
          <a:off x="1829429" y="-144643"/>
          <a:ext cx="1945908" cy="1945908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435E5C5-FA93-40B3-BEFD-C93979ECA918}">
      <dsp:nvSpPr>
        <dsp:cNvPr id="0" name=""/>
        <dsp:cNvSpPr/>
      </dsp:nvSpPr>
      <dsp:spPr>
        <a:xfrm>
          <a:off x="872514" y="999966"/>
          <a:ext cx="3458975" cy="345897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6FC2FBD-6B20-4464-8749-2633DE82D53F}">
      <dsp:nvSpPr>
        <dsp:cNvPr id="0" name=""/>
        <dsp:cNvSpPr/>
      </dsp:nvSpPr>
      <dsp:spPr>
        <a:xfrm>
          <a:off x="1256749" y="1384201"/>
          <a:ext cx="2690506" cy="269050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D17D804-7FEE-4BEC-AFB3-4C8AFAF425CB}">
      <dsp:nvSpPr>
        <dsp:cNvPr id="0" name=""/>
        <dsp:cNvSpPr/>
      </dsp:nvSpPr>
      <dsp:spPr>
        <a:xfrm>
          <a:off x="1640983" y="1768435"/>
          <a:ext cx="1922037" cy="192203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2FCDC28-1D34-4594-93B0-38F7E1063894}">
      <dsp:nvSpPr>
        <dsp:cNvPr id="0" name=""/>
        <dsp:cNvSpPr/>
      </dsp:nvSpPr>
      <dsp:spPr>
        <a:xfrm>
          <a:off x="2025506" y="2152958"/>
          <a:ext cx="1152991" cy="115299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F83E9D1-EC41-4260-8404-087BBD49BF23}">
      <dsp:nvSpPr>
        <dsp:cNvPr id="0" name=""/>
        <dsp:cNvSpPr/>
      </dsp:nvSpPr>
      <dsp:spPr>
        <a:xfrm>
          <a:off x="2409741" y="2537193"/>
          <a:ext cx="384522" cy="38452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32B37B6-0F2E-46B0-8F6A-5F37AF02485E}">
      <dsp:nvSpPr>
        <dsp:cNvPr id="0" name=""/>
        <dsp:cNvSpPr/>
      </dsp:nvSpPr>
      <dsp:spPr>
        <a:xfrm>
          <a:off x="4711193" y="76898"/>
          <a:ext cx="3868102" cy="58701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15240" rIns="15240" bIns="15240" numCol="1" spcCol="1270" anchor="ctr" anchorCtr="0">
          <a:noAutofit/>
        </a:bodyPr>
        <a:lstStyle/>
        <a:p>
          <a:pPr lvl="0" algn="l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/>
            <a:t>Создание единой сервисной службы для МСБ: принцип «одного окна» </a:t>
          </a:r>
          <a:endParaRPr lang="ru-RU" sz="1200" kern="1200" dirty="0"/>
        </a:p>
      </dsp:txBody>
      <dsp:txXfrm>
        <a:off x="4711193" y="76898"/>
        <a:ext cx="3868102" cy="587011"/>
      </dsp:txXfrm>
    </dsp:sp>
    <dsp:sp modelId="{AC416998-7237-49B9-85A0-02FB9DD08FFA}">
      <dsp:nvSpPr>
        <dsp:cNvPr id="0" name=""/>
        <dsp:cNvSpPr/>
      </dsp:nvSpPr>
      <dsp:spPr>
        <a:xfrm>
          <a:off x="4475614" y="446530"/>
          <a:ext cx="43237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5E26715-32C8-4852-ABF6-641874DD09E6}">
      <dsp:nvSpPr>
        <dsp:cNvPr id="0" name=""/>
        <dsp:cNvSpPr/>
      </dsp:nvSpPr>
      <dsp:spPr>
        <a:xfrm rot="5400000">
          <a:off x="2395905" y="652628"/>
          <a:ext cx="2282923" cy="1870729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8C276D0-836F-4AFA-8F21-0256957B98DA}">
      <dsp:nvSpPr>
        <dsp:cNvPr id="0" name=""/>
        <dsp:cNvSpPr/>
      </dsp:nvSpPr>
      <dsp:spPr>
        <a:xfrm>
          <a:off x="4937222" y="737286"/>
          <a:ext cx="3465322" cy="61062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15240" rIns="15240" bIns="15240" numCol="1" spcCol="1270" anchor="ctr" anchorCtr="0">
          <a:noAutofit/>
        </a:bodyPr>
        <a:lstStyle/>
        <a:p>
          <a:pPr lvl="0" algn="l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•Разработка проектов технологической модернизации производства </a:t>
          </a:r>
          <a:endParaRPr lang="ru-RU" sz="1200" kern="1200" dirty="0"/>
        </a:p>
      </dsp:txBody>
      <dsp:txXfrm>
        <a:off x="4937222" y="737286"/>
        <a:ext cx="3465322" cy="610624"/>
      </dsp:txXfrm>
    </dsp:sp>
    <dsp:sp modelId="{79AADDC6-3DA8-4501-93C8-00E16C32AB11}">
      <dsp:nvSpPr>
        <dsp:cNvPr id="0" name=""/>
        <dsp:cNvSpPr/>
      </dsp:nvSpPr>
      <dsp:spPr>
        <a:xfrm>
          <a:off x="4475614" y="1092206"/>
          <a:ext cx="43237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4666A03-A8BF-444E-ACCE-C26C09D1BD3E}">
      <dsp:nvSpPr>
        <dsp:cNvPr id="0" name=""/>
        <dsp:cNvSpPr/>
      </dsp:nvSpPr>
      <dsp:spPr>
        <a:xfrm rot="5400000">
          <a:off x="2731368" y="1249243"/>
          <a:ext cx="1900822" cy="1585363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CACD06D-8254-45EE-BC4C-61A3C68E8D25}">
      <dsp:nvSpPr>
        <dsp:cNvPr id="0" name=""/>
        <dsp:cNvSpPr/>
      </dsp:nvSpPr>
      <dsp:spPr>
        <a:xfrm>
          <a:off x="5060275" y="1371604"/>
          <a:ext cx="3494170" cy="61062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12700" rIns="12700" bIns="12700" numCol="1" spcCol="1270" anchor="ctr" anchorCtr="0">
          <a:noAutofit/>
        </a:bodyPr>
        <a:lstStyle/>
        <a:p>
          <a:pPr lvl="0" algn="l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/>
            <a:t>•</a:t>
          </a:r>
          <a:r>
            <a:rPr lang="ru-RU" sz="1200" kern="1200" dirty="0" smtClean="0"/>
            <a:t>Подготовка ТЭО </a:t>
          </a:r>
          <a:endParaRPr lang="ru-RU" sz="1200" kern="1200" dirty="0"/>
        </a:p>
      </dsp:txBody>
      <dsp:txXfrm>
        <a:off x="5060275" y="1371604"/>
        <a:ext cx="3494170" cy="610624"/>
      </dsp:txXfrm>
    </dsp:sp>
    <dsp:sp modelId="{7B57322F-5499-4B56-8410-5B7302B873AB}">
      <dsp:nvSpPr>
        <dsp:cNvPr id="0" name=""/>
        <dsp:cNvSpPr/>
      </dsp:nvSpPr>
      <dsp:spPr>
        <a:xfrm>
          <a:off x="4475614" y="1737881"/>
          <a:ext cx="43237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82AA1E3-EA33-4283-9BCB-A5918C38502D}">
      <dsp:nvSpPr>
        <dsp:cNvPr id="0" name=""/>
        <dsp:cNvSpPr/>
      </dsp:nvSpPr>
      <dsp:spPr>
        <a:xfrm rot="5400000">
          <a:off x="3060316" y="1821473"/>
          <a:ext cx="1498889" cy="1331705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80A9985-9CBB-4A94-A0ED-4E79CD1AF2DD}">
      <dsp:nvSpPr>
        <dsp:cNvPr id="0" name=""/>
        <dsp:cNvSpPr/>
      </dsp:nvSpPr>
      <dsp:spPr>
        <a:xfrm>
          <a:off x="5045088" y="1956138"/>
          <a:ext cx="3534207" cy="61062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15240" rIns="15240" bIns="15240" numCol="1" spcCol="1270" anchor="ctr" anchorCtr="0">
          <a:noAutofit/>
        </a:bodyPr>
        <a:lstStyle/>
        <a:p>
          <a:pPr lvl="0" algn="l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•Сертификационное и патентное сопровождение </a:t>
          </a:r>
          <a:endParaRPr lang="ru-RU" sz="1200" kern="1200" dirty="0"/>
        </a:p>
      </dsp:txBody>
      <dsp:txXfrm>
        <a:off x="5045088" y="1956138"/>
        <a:ext cx="3534207" cy="610624"/>
      </dsp:txXfrm>
    </dsp:sp>
    <dsp:sp modelId="{09F18980-009F-432E-B6A8-D75BD9EC550F}">
      <dsp:nvSpPr>
        <dsp:cNvPr id="0" name=""/>
        <dsp:cNvSpPr/>
      </dsp:nvSpPr>
      <dsp:spPr>
        <a:xfrm>
          <a:off x="4475614" y="2369720"/>
          <a:ext cx="43237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028306C-B81C-4FA6-8717-9FED076380C3}">
      <dsp:nvSpPr>
        <dsp:cNvPr id="0" name=""/>
        <dsp:cNvSpPr/>
      </dsp:nvSpPr>
      <dsp:spPr>
        <a:xfrm rot="5400000">
          <a:off x="3387766" y="2425641"/>
          <a:ext cx="1143767" cy="1031927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4BBC453-BEC3-4D0F-A333-B66288C3A27B}">
      <dsp:nvSpPr>
        <dsp:cNvPr id="0" name=""/>
        <dsp:cNvSpPr/>
      </dsp:nvSpPr>
      <dsp:spPr>
        <a:xfrm>
          <a:off x="5026340" y="2569530"/>
          <a:ext cx="3552955" cy="61062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15240" rIns="15240" bIns="15240" numCol="1" spcCol="1270" anchor="ctr" anchorCtr="0">
          <a:noAutofit/>
        </a:bodyPr>
        <a:lstStyle/>
        <a:p>
          <a:pPr lvl="0" algn="l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•Производственный и энергетический аудит </a:t>
          </a:r>
          <a:endParaRPr lang="ru-RU" sz="1200" kern="1200" dirty="0"/>
        </a:p>
      </dsp:txBody>
      <dsp:txXfrm>
        <a:off x="5026340" y="2569530"/>
        <a:ext cx="3552955" cy="610624"/>
      </dsp:txXfrm>
    </dsp:sp>
    <dsp:sp modelId="{9C30048F-7A4D-4D0A-B1E6-E036749FC1B4}">
      <dsp:nvSpPr>
        <dsp:cNvPr id="0" name=""/>
        <dsp:cNvSpPr/>
      </dsp:nvSpPr>
      <dsp:spPr>
        <a:xfrm>
          <a:off x="4475614" y="2983112"/>
          <a:ext cx="43237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0BFE9BA-856D-4C5A-9021-3D4B9904B041}">
      <dsp:nvSpPr>
        <dsp:cNvPr id="0" name=""/>
        <dsp:cNvSpPr/>
      </dsp:nvSpPr>
      <dsp:spPr>
        <a:xfrm rot="5400000">
          <a:off x="3697344" y="3011937"/>
          <a:ext cx="807094" cy="749444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1989FA1-BABE-4AEF-A0AE-7D51BF713127}">
      <dsp:nvSpPr>
        <dsp:cNvPr id="0" name=""/>
        <dsp:cNvSpPr/>
      </dsp:nvSpPr>
      <dsp:spPr>
        <a:xfrm>
          <a:off x="1817357" y="547917"/>
          <a:ext cx="3656692" cy="3656692"/>
        </a:xfrm>
        <a:prstGeom prst="blockArc">
          <a:avLst>
            <a:gd name="adj1" fmla="val 10800000"/>
            <a:gd name="adj2" fmla="val 16200000"/>
            <a:gd name="adj3" fmla="val 464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B5C325E-04C0-4E60-BFEE-3DF1C32DFD0C}">
      <dsp:nvSpPr>
        <dsp:cNvPr id="0" name=""/>
        <dsp:cNvSpPr/>
      </dsp:nvSpPr>
      <dsp:spPr>
        <a:xfrm>
          <a:off x="1817357" y="547917"/>
          <a:ext cx="3656692" cy="3656692"/>
        </a:xfrm>
        <a:prstGeom prst="blockArc">
          <a:avLst>
            <a:gd name="adj1" fmla="val 5400000"/>
            <a:gd name="adj2" fmla="val 10800000"/>
            <a:gd name="adj3" fmla="val 464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184F16F-0A82-426F-9ADC-96E337893FE6}">
      <dsp:nvSpPr>
        <dsp:cNvPr id="0" name=""/>
        <dsp:cNvSpPr/>
      </dsp:nvSpPr>
      <dsp:spPr>
        <a:xfrm>
          <a:off x="1817357" y="547917"/>
          <a:ext cx="3656692" cy="3656692"/>
        </a:xfrm>
        <a:prstGeom prst="blockArc">
          <a:avLst>
            <a:gd name="adj1" fmla="val 0"/>
            <a:gd name="adj2" fmla="val 5400000"/>
            <a:gd name="adj3" fmla="val 464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72BE5DA-7984-4808-A81B-9E616A65FE65}">
      <dsp:nvSpPr>
        <dsp:cNvPr id="0" name=""/>
        <dsp:cNvSpPr/>
      </dsp:nvSpPr>
      <dsp:spPr>
        <a:xfrm>
          <a:off x="1817357" y="547917"/>
          <a:ext cx="3656692" cy="3656692"/>
        </a:xfrm>
        <a:prstGeom prst="blockArc">
          <a:avLst>
            <a:gd name="adj1" fmla="val 16200000"/>
            <a:gd name="adj2" fmla="val 0"/>
            <a:gd name="adj3" fmla="val 464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35B8E54-4214-4847-BF48-7121148821AA}">
      <dsp:nvSpPr>
        <dsp:cNvPr id="0" name=""/>
        <dsp:cNvSpPr/>
      </dsp:nvSpPr>
      <dsp:spPr>
        <a:xfrm>
          <a:off x="2804074" y="1534635"/>
          <a:ext cx="1683257" cy="168325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ГУП «Инвестиционное агентство Ивановской области»</a:t>
          </a:r>
          <a:endParaRPr lang="ru-RU" sz="1200" kern="1200" dirty="0"/>
        </a:p>
      </dsp:txBody>
      <dsp:txXfrm>
        <a:off x="3050581" y="1781142"/>
        <a:ext cx="1190243" cy="1190243"/>
      </dsp:txXfrm>
    </dsp:sp>
    <dsp:sp modelId="{B9344A95-DBCE-4A08-B79A-6649E7B24984}">
      <dsp:nvSpPr>
        <dsp:cNvPr id="0" name=""/>
        <dsp:cNvSpPr/>
      </dsp:nvSpPr>
      <dsp:spPr>
        <a:xfrm>
          <a:off x="3056563" y="1195"/>
          <a:ext cx="1178280" cy="117828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err="1" smtClean="0"/>
            <a:t>ДЭРиТ</a:t>
          </a:r>
          <a:r>
            <a:rPr lang="ru-RU" sz="900" kern="1200" dirty="0" smtClean="0"/>
            <a:t> </a:t>
          </a:r>
          <a:endParaRPr lang="ru-RU" sz="900" kern="1200" dirty="0"/>
        </a:p>
      </dsp:txBody>
      <dsp:txXfrm>
        <a:off x="3229118" y="173750"/>
        <a:ext cx="833170" cy="833170"/>
      </dsp:txXfrm>
    </dsp:sp>
    <dsp:sp modelId="{0B7920AE-4344-4E65-846C-9F36AC8147C4}">
      <dsp:nvSpPr>
        <dsp:cNvPr id="0" name=""/>
        <dsp:cNvSpPr/>
      </dsp:nvSpPr>
      <dsp:spPr>
        <a:xfrm>
          <a:off x="4823892" y="1787123"/>
          <a:ext cx="1215478" cy="117828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err="1" smtClean="0"/>
            <a:t>мсп</a:t>
          </a:r>
          <a:endParaRPr lang="ru-RU" sz="2000" kern="1200" dirty="0"/>
        </a:p>
      </dsp:txBody>
      <dsp:txXfrm>
        <a:off x="5001895" y="1959678"/>
        <a:ext cx="859472" cy="833170"/>
      </dsp:txXfrm>
    </dsp:sp>
    <dsp:sp modelId="{89DB146E-6B20-4CFA-8612-6EA179C4CD54}">
      <dsp:nvSpPr>
        <dsp:cNvPr id="0" name=""/>
        <dsp:cNvSpPr/>
      </dsp:nvSpPr>
      <dsp:spPr>
        <a:xfrm>
          <a:off x="3056563" y="3573052"/>
          <a:ext cx="1178280" cy="117828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kern="1200" dirty="0" smtClean="0"/>
            <a:t>Крупное предприятие</a:t>
          </a:r>
          <a:endParaRPr lang="ru-RU" sz="900" kern="1200" dirty="0"/>
        </a:p>
      </dsp:txBody>
      <dsp:txXfrm>
        <a:off x="3229118" y="3745607"/>
        <a:ext cx="833170" cy="833170"/>
      </dsp:txXfrm>
    </dsp:sp>
    <dsp:sp modelId="{F3038BBE-A7FA-4BB8-B685-B86799331C50}">
      <dsp:nvSpPr>
        <dsp:cNvPr id="0" name=""/>
        <dsp:cNvSpPr/>
      </dsp:nvSpPr>
      <dsp:spPr>
        <a:xfrm>
          <a:off x="1233436" y="1787123"/>
          <a:ext cx="1252676" cy="117828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Инжиниринговые компании</a:t>
          </a:r>
          <a:endParaRPr lang="ru-RU" sz="1200" kern="1200" dirty="0"/>
        </a:p>
      </dsp:txBody>
      <dsp:txXfrm>
        <a:off x="1416886" y="1959678"/>
        <a:ext cx="885776" cy="83317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7DD1A34-F368-4B43-97CE-A3650EED78AC}">
      <dsp:nvSpPr>
        <dsp:cNvPr id="0" name=""/>
        <dsp:cNvSpPr/>
      </dsp:nvSpPr>
      <dsp:spPr>
        <a:xfrm>
          <a:off x="202209" y="1253065"/>
          <a:ext cx="3027870" cy="99782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err="1" smtClean="0"/>
            <a:t>Проеткы</a:t>
          </a:r>
          <a:r>
            <a:rPr lang="ru-RU" sz="1600" kern="1200" dirty="0" smtClean="0"/>
            <a:t> МСП</a:t>
          </a:r>
          <a:endParaRPr lang="ru-RU" sz="1600" kern="1200" dirty="0"/>
        </a:p>
      </dsp:txBody>
      <dsp:txXfrm>
        <a:off x="202209" y="1253065"/>
        <a:ext cx="3027870" cy="997821"/>
      </dsp:txXfrm>
    </dsp:sp>
    <dsp:sp modelId="{40114BA5-5320-49B5-915A-FFCA56C6AC3B}">
      <dsp:nvSpPr>
        <dsp:cNvPr id="0" name=""/>
        <dsp:cNvSpPr/>
      </dsp:nvSpPr>
      <dsp:spPr>
        <a:xfrm>
          <a:off x="360052" y="3168351"/>
          <a:ext cx="3027870" cy="18694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t" anchorCtr="0">
          <a:noAutofit/>
        </a:bodyPr>
        <a:lstStyle/>
        <a:p>
          <a:pPr marL="57150" lvl="1" indent="-57150" algn="just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b="1" u="sng" kern="1200" dirty="0" smtClean="0"/>
            <a:t>Требования к проектам:</a:t>
          </a:r>
          <a:endParaRPr lang="ru-RU" sz="1000" b="1" u="sng" kern="1200" dirty="0"/>
        </a:p>
        <a:p>
          <a:pPr marL="57150" lvl="1" indent="-57150" algn="just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dirty="0" smtClean="0"/>
            <a:t>Наличие подтверждённого интереса потенциального потребителя новой продукции</a:t>
          </a:r>
          <a:endParaRPr lang="ru-RU" sz="10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dirty="0" smtClean="0"/>
            <a:t>Готовность вложить собственные средства в комплексную инжиниринговую услугу</a:t>
          </a:r>
          <a:endParaRPr lang="ru-RU" sz="10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dirty="0" smtClean="0"/>
            <a:t>Способность показать, как оказанная услуга сможет увеличить выручку</a:t>
          </a:r>
          <a:endParaRPr lang="ru-RU" sz="10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dirty="0" smtClean="0"/>
            <a:t>Готовность предоставлять отчётность о ходе реализации проекта</a:t>
          </a:r>
          <a:endParaRPr lang="ru-RU" sz="1000" kern="1200" dirty="0"/>
        </a:p>
      </dsp:txBody>
      <dsp:txXfrm>
        <a:off x="360052" y="3168351"/>
        <a:ext cx="3027870" cy="1869430"/>
      </dsp:txXfrm>
    </dsp:sp>
    <dsp:sp modelId="{E0C2CB2E-9EAF-48AB-BD3B-37C776F589C3}">
      <dsp:nvSpPr>
        <dsp:cNvPr id="0" name=""/>
        <dsp:cNvSpPr/>
      </dsp:nvSpPr>
      <dsp:spPr>
        <a:xfrm>
          <a:off x="198769" y="949590"/>
          <a:ext cx="240853" cy="24085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1699613-EFB1-4F31-A6AC-7FE4BC46FB46}">
      <dsp:nvSpPr>
        <dsp:cNvPr id="0" name=""/>
        <dsp:cNvSpPr/>
      </dsp:nvSpPr>
      <dsp:spPr>
        <a:xfrm>
          <a:off x="367366" y="612395"/>
          <a:ext cx="240853" cy="24085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F9AAEFE-84A2-4D9A-9423-48305E78A10F}">
      <dsp:nvSpPr>
        <dsp:cNvPr id="0" name=""/>
        <dsp:cNvSpPr/>
      </dsp:nvSpPr>
      <dsp:spPr>
        <a:xfrm>
          <a:off x="772000" y="679834"/>
          <a:ext cx="378483" cy="37848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0A2AC72-C690-401C-A0A0-64FA941D0549}">
      <dsp:nvSpPr>
        <dsp:cNvPr id="0" name=""/>
        <dsp:cNvSpPr/>
      </dsp:nvSpPr>
      <dsp:spPr>
        <a:xfrm>
          <a:off x="1109194" y="308920"/>
          <a:ext cx="240853" cy="24085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3D659A4-7AE6-4641-81A7-C39404FBC6BE}">
      <dsp:nvSpPr>
        <dsp:cNvPr id="0" name=""/>
        <dsp:cNvSpPr/>
      </dsp:nvSpPr>
      <dsp:spPr>
        <a:xfrm>
          <a:off x="1547548" y="174042"/>
          <a:ext cx="240853" cy="24085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B27DF92-7B67-4761-9CC8-2207D6602096}">
      <dsp:nvSpPr>
        <dsp:cNvPr id="0" name=""/>
        <dsp:cNvSpPr/>
      </dsp:nvSpPr>
      <dsp:spPr>
        <a:xfrm>
          <a:off x="2087059" y="410079"/>
          <a:ext cx="240853" cy="24085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F3BDAAE-4E8B-45FF-8712-764297F9EBB6}">
      <dsp:nvSpPr>
        <dsp:cNvPr id="0" name=""/>
        <dsp:cNvSpPr/>
      </dsp:nvSpPr>
      <dsp:spPr>
        <a:xfrm>
          <a:off x="2424254" y="578676"/>
          <a:ext cx="378483" cy="37848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640484E-5D30-4D8B-9C4A-4BA2B4514CA5}">
      <dsp:nvSpPr>
        <dsp:cNvPr id="0" name=""/>
        <dsp:cNvSpPr/>
      </dsp:nvSpPr>
      <dsp:spPr>
        <a:xfrm>
          <a:off x="2896326" y="949590"/>
          <a:ext cx="240853" cy="24085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D7658A3-CE5F-4CE3-B97B-5D16772A90EB}">
      <dsp:nvSpPr>
        <dsp:cNvPr id="0" name=""/>
        <dsp:cNvSpPr/>
      </dsp:nvSpPr>
      <dsp:spPr>
        <a:xfrm>
          <a:off x="3098643" y="1320504"/>
          <a:ext cx="240853" cy="24085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4409875-E0E4-44B2-8147-3B6D39F1D90D}">
      <dsp:nvSpPr>
        <dsp:cNvPr id="0" name=""/>
        <dsp:cNvSpPr/>
      </dsp:nvSpPr>
      <dsp:spPr>
        <a:xfrm>
          <a:off x="1345231" y="612395"/>
          <a:ext cx="619337" cy="61933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0CF9B81-832E-49E4-8C6E-12D1A956CA8A}">
      <dsp:nvSpPr>
        <dsp:cNvPr id="0" name=""/>
        <dsp:cNvSpPr/>
      </dsp:nvSpPr>
      <dsp:spPr>
        <a:xfrm>
          <a:off x="30171" y="1893735"/>
          <a:ext cx="240853" cy="24085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8058142-6BDF-44B1-A6E0-847F2A244BCD}">
      <dsp:nvSpPr>
        <dsp:cNvPr id="0" name=""/>
        <dsp:cNvSpPr/>
      </dsp:nvSpPr>
      <dsp:spPr>
        <a:xfrm>
          <a:off x="232488" y="2197211"/>
          <a:ext cx="378483" cy="37848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C6B394A-B253-4B60-A308-F6D064141C83}">
      <dsp:nvSpPr>
        <dsp:cNvPr id="0" name=""/>
        <dsp:cNvSpPr/>
      </dsp:nvSpPr>
      <dsp:spPr>
        <a:xfrm>
          <a:off x="738280" y="2466966"/>
          <a:ext cx="550521" cy="55052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E6184B3-74D7-4783-84A0-5B6CC9AE0C68}">
      <dsp:nvSpPr>
        <dsp:cNvPr id="0" name=""/>
        <dsp:cNvSpPr/>
      </dsp:nvSpPr>
      <dsp:spPr>
        <a:xfrm>
          <a:off x="1446389" y="2905319"/>
          <a:ext cx="240853" cy="24085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A593DEA-0AAA-4782-A204-1FAFE1F630A8}">
      <dsp:nvSpPr>
        <dsp:cNvPr id="0" name=""/>
        <dsp:cNvSpPr/>
      </dsp:nvSpPr>
      <dsp:spPr>
        <a:xfrm>
          <a:off x="1581267" y="2466966"/>
          <a:ext cx="378483" cy="37848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7037249-8FA5-4D86-B80D-5D0868551C5B}">
      <dsp:nvSpPr>
        <dsp:cNvPr id="0" name=""/>
        <dsp:cNvSpPr/>
      </dsp:nvSpPr>
      <dsp:spPr>
        <a:xfrm>
          <a:off x="1918462" y="2939039"/>
          <a:ext cx="240853" cy="24085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950D58B-52C7-4B7B-A152-867761995ACE}">
      <dsp:nvSpPr>
        <dsp:cNvPr id="0" name=""/>
        <dsp:cNvSpPr/>
      </dsp:nvSpPr>
      <dsp:spPr>
        <a:xfrm>
          <a:off x="2221937" y="2399527"/>
          <a:ext cx="550521" cy="55052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8FD12FD-4DA3-4C76-93B8-4F14043159E9}">
      <dsp:nvSpPr>
        <dsp:cNvPr id="0" name=""/>
        <dsp:cNvSpPr/>
      </dsp:nvSpPr>
      <dsp:spPr>
        <a:xfrm>
          <a:off x="2963765" y="2264649"/>
          <a:ext cx="378483" cy="37848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38FCF05-DB3D-4FBC-9283-38BE948B9102}">
      <dsp:nvSpPr>
        <dsp:cNvPr id="0" name=""/>
        <dsp:cNvSpPr/>
      </dsp:nvSpPr>
      <dsp:spPr>
        <a:xfrm>
          <a:off x="3342249" y="679274"/>
          <a:ext cx="1111553" cy="2122076"/>
        </a:xfrm>
        <a:prstGeom prst="chevron">
          <a:avLst>
            <a:gd name="adj" fmla="val 6231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F8FDE15-DDD1-4638-A55F-4D08128E2830}">
      <dsp:nvSpPr>
        <dsp:cNvPr id="0" name=""/>
        <dsp:cNvSpPr/>
      </dsp:nvSpPr>
      <dsp:spPr>
        <a:xfrm>
          <a:off x="4251702" y="679274"/>
          <a:ext cx="1111553" cy="2122076"/>
        </a:xfrm>
        <a:prstGeom prst="chevron">
          <a:avLst>
            <a:gd name="adj" fmla="val 6231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B3DF9E6-AF5A-43B8-878E-DA68631BC9C0}">
      <dsp:nvSpPr>
        <dsp:cNvPr id="0" name=""/>
        <dsp:cNvSpPr/>
      </dsp:nvSpPr>
      <dsp:spPr>
        <a:xfrm>
          <a:off x="5405090" y="528729"/>
          <a:ext cx="2947839" cy="257678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Готовый, реализующийся  проект</a:t>
          </a:r>
          <a:endParaRPr lang="ru-RU" sz="2000" kern="1200" dirty="0"/>
        </a:p>
      </dsp:txBody>
      <dsp:txXfrm>
        <a:off x="5836791" y="906090"/>
        <a:ext cx="2084437" cy="1822060"/>
      </dsp:txXfrm>
    </dsp:sp>
    <dsp:sp modelId="{8D24DC03-490E-43D2-9F1C-C0B34892F029}">
      <dsp:nvSpPr>
        <dsp:cNvPr id="0" name=""/>
        <dsp:cNvSpPr/>
      </dsp:nvSpPr>
      <dsp:spPr>
        <a:xfrm>
          <a:off x="5363255" y="3357126"/>
          <a:ext cx="3031508" cy="18694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just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1" u="sng" kern="1200" dirty="0" smtClean="0"/>
            <a:t>От МСП</a:t>
          </a:r>
        </a:p>
        <a:p>
          <a:pPr lvl="0" algn="just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/>
            <a:t>Строгая отчётность об экономических результатах, достигнутых с помощью оказанной услуги</a:t>
          </a:r>
          <a:endParaRPr lang="ru-RU" sz="1000" kern="1200" dirty="0"/>
        </a:p>
      </dsp:txBody>
      <dsp:txXfrm>
        <a:off x="5363255" y="3357126"/>
        <a:ext cx="3031508" cy="186943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target1">
  <dgm:title val=""/>
  <dgm:desc val=""/>
  <dgm:catLst>
    <dgm:cat type="relationship" pri="25000"/>
    <dgm:cat type="convert" pri="2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equ" val="0">
            <dgm:constrLst/>
          </dgm:if>
          <dgm:if name="Name4" axis="ch" ptType="node" func="cnt" op="equ" val="1">
            <dgm:constrLst>
              <dgm:constr type="primFontSz" for="des" ptType="node" op="equ" val="65"/>
              <dgm:constr type="w" for="ch" forName="circle1" refType="w" fact="0.6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r" for="ch" forName="line1" refType="l" refFor="ch" refForName="text1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5"/>
              <dgm:constr type="h" for="ch" forName="d1" refType="h" fact="0.469"/>
            </dgm:constrLst>
          </dgm:if>
          <dgm:if name="Name5" axis="ch" ptType="node" func="cnt" op="equ" val="2">
            <dgm:constrLst>
              <dgm:constr type="primFontSz" for="des" ptType="node" op="equ" val="65"/>
              <dgm:constr type="w" for="ch" forName="circle1" refType="w" fact="0.2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5"/>
              <dgm:constr type="h" for="ch" forName="d1" refType="h" fact="0.469"/>
              <dgm:constr type="w" for="ch" forName="circle2" refType="w" fact="0.6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3125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44325"/>
              <dgm:constr type="b" for="ch" forName="d2" refType="h" fact="0.7975"/>
              <dgm:constr type="w" for="ch" forName="d2" refType="w" fact="0.1815"/>
              <dgm:constr type="h" for="ch" forName="d2" refType="h" fact="0.3283"/>
            </dgm:constrLst>
          </dgm:if>
          <dgm:if name="Name6" axis="ch" ptType="node" func="cnt" op="equ" val="3">
            <dgm:constrLst>
              <dgm:constr type="primFontSz" for="des" ptType="node" op="equ" val="65"/>
              <dgm:constr type="w" for="ch" forName="circle1" refType="w" fact="0.12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2187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"/>
              <dgm:constr type="h" for="ch" forName="d1" refType="h" fact="0.5155"/>
              <dgm:constr type="w" for="ch" forName="circle2" refType="w" fact="0.36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21875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86"/>
              <dgm:constr type="b" for="ch" forName="d2" refType="h" fact="0.72969"/>
              <dgm:constr type="w" for="ch" forName="d2" refType="w" fact="0.2387"/>
              <dgm:constr type="h" for="ch" forName="d2" refType="h" fact="0.4017"/>
              <dgm:constr type="w" for="ch" forName="circle3" refType="w" fact="0.6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21875"/>
              <dgm:constr type="r" for="ch" forName="text3" refType="w"/>
              <dgm:constr type="t" for="ch" forName="text3" refType="b" refFor="ch" refForName="text2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47175"/>
              <dgm:constr type="b" for="ch" forName="d3" refType="h" fact="0.83375"/>
              <dgm:constr type="w" for="ch" forName="d3" refType="w" fact="0.1527"/>
              <dgm:constr type="h" for="ch" forName="d3" refType="h" fact="0.287"/>
            </dgm:constrLst>
          </dgm:if>
          <dgm:if name="Name7" axis="ch" ptType="node" func="cnt" op="equ" val="4">
            <dgm:constrLst>
              <dgm:constr type="primFontSz" for="des" ptType="node" op="equ" val="65"/>
              <dgm:constr type="w" for="ch" forName="circle1" refType="w" fact="0.0857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17938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295"/>
              <dgm:constr type="b" for="ch" forName="d1" refType="h" fact="0.62"/>
              <dgm:constr type="w" for="ch" forName="d1" refType="w" fact="0.33"/>
              <dgm:constr type="h" for="ch" forName="d1" refType="h" fact="0.53"/>
              <dgm:constr type="w" for="ch" forName="circle2" refType="w" fact="0.2571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17938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6625"/>
              <dgm:constr type="b" for="ch" forName="d2" refType="h" fact="0.70438"/>
              <dgm:constr type="w" for="ch" forName="d2" refType="w" fact="0.2585"/>
              <dgm:constr type="h" for="ch" forName="d2" refType="h" fact="0.43525"/>
              <dgm:constr type="w" for="ch" forName="circle3" refType="w" fact="0.4285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7938"/>
              <dgm:constr type="r" for="ch" forName="text3" refType="w"/>
              <dgm:constr type="t" for="ch" forName="text3" refType="b" refFor="ch" refForName="text2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4255"/>
              <dgm:constr type="b" for="ch" forName="d3" refType="h" fact="0.78031"/>
              <dgm:constr type="w" for="ch" forName="d3" refType="w" fact="0.1995"/>
              <dgm:constr type="h" for="ch" forName="d3" refType="h" fact="0.332"/>
              <dgm:constr type="w" for="ch" forName="circle4" refType="w" fact="0.6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7938"/>
              <dgm:constr type="r" for="ch" forName="text4" refType="w"/>
              <dgm:constr type="t" for="ch" forName="text4" refType="b" refFor="ch" refForName="text3"/>
              <dgm:constr type="l" for="ch" forName="line4" refType="w" fact="0.625"/>
              <dgm:constr type="ctrY" for="ch" forName="line4" refType="ctrY" refFor="ch" refForName="text4"/>
              <dgm:constr type="w" for="ch" forName="line4" refType="w" fact="0.075"/>
              <dgm:constr type="h" for="ch" forName="line4"/>
              <dgm:constr type="l" for="ch" forName="d4" refType="w" fact="0.48525"/>
              <dgm:constr type="b" for="ch" forName="d4" refType="h" fact="0.85594"/>
              <dgm:constr type="w" for="ch" forName="d4" refType="w" fact="0.1394"/>
              <dgm:constr type="h" for="ch" forName="d4" refType="h" fact="0.2282"/>
            </dgm:constrLst>
          </dgm:if>
          <dgm:if name="Name8" axis="ch" ptType="node" func="cnt" op="gte" val="5">
            <dgm:constrLst>
              <dgm:constr type="primFontSz" for="des" ptType="node" op="equ" val="65"/>
              <dgm:constr type="w" for="ch" forName="circle1" refType="w" fact="0.0667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1324"/>
              <dgm:constr type="r" for="ch" forName="text1" refType="w"/>
              <dgm:constr type="ctrY" for="ch" forName="text1" refType="h" fact="0.13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5"/>
              <dgm:constr type="h" for="ch" forName="d1" refType="h" fact="0.495"/>
              <dgm:constr type="w" for="ch" forName="circle2" refType="w" fact="0.2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1324"/>
              <dgm:constr type="r" for="ch" forName="text2" refType="w"/>
              <dgm:constr type="ctrY" for="ch" forName="text2" refType="h" fact="0.27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498"/>
              <dgm:constr type="b" for="ch" forName="d2" refType="h" fact="0.682"/>
              <dgm:constr type="w" for="ch" forName="d2" refType="w" fact="0.275"/>
              <dgm:constr type="h" for="ch" forName="d2" refType="h" fact="0.41215"/>
              <dgm:constr type="w" for="ch" forName="circle3" refType="w" fact="0.3334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324"/>
              <dgm:constr type="r" for="ch" forName="text3" refType="w"/>
              <dgm:constr type="ctrY" for="ch" forName="text3" refType="h" fact="0.41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394"/>
              <dgm:constr type="b" for="ch" forName="d3" refType="h" fact="0.735"/>
              <dgm:constr type="w" for="ch" forName="d3" refType="w" fact="0.231"/>
              <dgm:constr type="h" for="ch" forName="d3" refType="h" fact="0.325"/>
              <dgm:constr type="w" for="ch" forName="circle4" refType="w" fact="0.4667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324"/>
              <dgm:constr type="r" for="ch" forName="text4" refType="w"/>
              <dgm:constr type="ctrY" for="ch" forName="text4" refType="h" fact="0.547"/>
              <dgm:constr type="l" for="ch" forName="line4" refType="w" fact="0.625"/>
              <dgm:constr type="ctrY" for="ch" forName="line4" refType="ctrY" refFor="ch" refForName="text4"/>
              <dgm:constr type="w" for="ch" forName="line4" refType="w" fact="0.075"/>
              <dgm:constr type="h" for="ch" forName="line4"/>
              <dgm:constr type="l" for="ch" forName="d4" refType="w" fact="0.446"/>
              <dgm:constr type="b" for="ch" forName="d4" refType="h" fact="0.795"/>
              <dgm:constr type="w" for="ch" forName="d4" refType="w" fact="0.179"/>
              <dgm:constr type="h" for="ch" forName="d4" refType="h" fact="0.248"/>
              <dgm:constr type="w" for="ch" forName="circle5" refType="w" fact="0.6"/>
              <dgm:constr type="h" for="ch" forName="circle5" refType="w" refFor="ch" refForName="circle5"/>
              <dgm:constr type="ctrX" for="ch" forName="circle5" refType="ctrX" refFor="ch" refForName="circle1"/>
              <dgm:constr type="ctrY" for="ch" forName="circle5" refType="ctrY" refFor="ch" refForName="circle1"/>
              <dgm:constr type="w" for="ch" forName="text5" refType="w" fact="0.3"/>
              <dgm:constr type="h" for="ch" forName="text5" refType="h" fact="0.1324"/>
              <dgm:constr type="r" for="ch" forName="text5" refType="w"/>
              <dgm:constr type="ctrY" for="ch" forName="text5" refType="h" fact="0.68"/>
              <dgm:constr type="l" for="ch" forName="line5" refType="w" fact="0.625"/>
              <dgm:constr type="ctrY" for="ch" forName="line5" refType="ctrY" refFor="ch" refForName="text5"/>
              <dgm:constr type="w" for="ch" forName="line5" refType="w" fact="0.075"/>
              <dgm:constr type="h" for="ch" forName="line5"/>
              <dgm:constr type="l" for="ch" forName="d5" refType="w" fact="0.495"/>
              <dgm:constr type="b" for="ch" forName="d5" refType="h" fact="0.855"/>
              <dgm:constr type="w" for="ch" forName="d5" refType="w" fact="0.13"/>
              <dgm:constr type="h" for="ch" forName="d5" refType="h" fact="0.175"/>
            </dgm:constrLst>
          </dgm:if>
          <dgm:else name="Name9"/>
        </dgm:choose>
      </dgm:if>
      <dgm:else name="Name10">
        <dgm:choose name="Name11">
          <dgm:if name="Name12" axis="ch" ptType="node" func="cnt" op="equ" val="0">
            <dgm:constrLst/>
          </dgm:if>
          <dgm:if name="Name13" axis="ch" ptType="node" func="cnt" op="equ" val="1">
            <dgm:constrLst>
              <dgm:constr type="primFontSz" for="des" ptType="node" op="equ" val="65"/>
              <dgm:constr type="w" for="ch" forName="circle1" refType="w" fact="0.6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5"/>
              <dgm:constr type="h" for="ch" forName="d1" refType="h" fact="0.469"/>
            </dgm:constrLst>
          </dgm:if>
          <dgm:if name="Name14" axis="ch" ptType="node" func="cnt" op="equ" val="2">
            <dgm:constrLst>
              <dgm:constr type="primFontSz" for="des" ptType="node" op="equ" val="65"/>
              <dgm:constr type="w" for="ch" forName="circle1" refType="w" fact="0.2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5"/>
              <dgm:constr type="h" for="ch" forName="d1" refType="h" fact="0.469"/>
              <dgm:constr type="w" for="ch" forName="circle2" refType="w" fact="0.6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3125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55675"/>
              <dgm:constr type="b" for="ch" forName="d2" refType="h" fact="0.7975"/>
              <dgm:constr type="w" for="ch" forName="d2" refType="w" fact="0.1815"/>
              <dgm:constr type="h" for="ch" forName="d2" refType="h" fact="0.3283"/>
            </dgm:constrLst>
          </dgm:if>
          <dgm:if name="Name15" axis="ch" ptType="node" func="cnt" op="equ" val="3">
            <dgm:constrLst>
              <dgm:constr type="primFontSz" for="des" ptType="node" op="equ" val="65"/>
              <dgm:constr type="w" for="ch" forName="circle1" refType="w" fact="0.12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2187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"/>
              <dgm:constr type="h" for="ch" forName="d1" refType="h" fact="0.5155"/>
              <dgm:constr type="w" for="ch" forName="circle2" refType="w" fact="0.36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21875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14"/>
              <dgm:constr type="b" for="ch" forName="d2" refType="h" fact="0.72969"/>
              <dgm:constr type="w" for="ch" forName="d2" refType="w" fact="0.2387"/>
              <dgm:constr type="h" for="ch" forName="d2" refType="h" fact="0.4017"/>
              <dgm:constr type="w" for="ch" forName="circle3" refType="w" fact="0.6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21875"/>
              <dgm:constr type="l" for="ch" forName="text3"/>
              <dgm:constr type="t" for="ch" forName="text3" refType="b" refFor="ch" refForName="text2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52825"/>
              <dgm:constr type="b" for="ch" forName="d3" refType="h" fact="0.83375"/>
              <dgm:constr type="w" for="ch" forName="d3" refType="w" fact="0.1527"/>
              <dgm:constr type="h" for="ch" forName="d3" refType="h" fact="0.287"/>
            </dgm:constrLst>
          </dgm:if>
          <dgm:if name="Name16" axis="ch" ptType="node" func="cnt" op="equ" val="4">
            <dgm:constrLst>
              <dgm:constr type="primFontSz" for="des" ptType="node" op="equ" val="65"/>
              <dgm:constr type="w" for="ch" forName="circle1" refType="w" fact="0.0857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17938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05"/>
              <dgm:constr type="b" for="ch" forName="d1" refType="h" fact="0.62"/>
              <dgm:constr type="w" for="ch" forName="d1" refType="w" fact="0.33"/>
              <dgm:constr type="h" for="ch" forName="d1" refType="h" fact="0.53"/>
              <dgm:constr type="w" for="ch" forName="circle2" refType="w" fact="0.2571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17938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3375"/>
              <dgm:constr type="b" for="ch" forName="d2" refType="h" fact="0.70438"/>
              <dgm:constr type="w" for="ch" forName="d2" refType="w" fact="0.2585"/>
              <dgm:constr type="h" for="ch" forName="d2" refType="h" fact="0.43525"/>
              <dgm:constr type="w" for="ch" forName="circle3" refType="w" fact="0.4285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7938"/>
              <dgm:constr type="l" for="ch" forName="text3"/>
              <dgm:constr type="t" for="ch" forName="text3" refType="b" refFor="ch" refForName="text2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5745"/>
              <dgm:constr type="b" for="ch" forName="d3" refType="h" fact="0.78031"/>
              <dgm:constr type="w" for="ch" forName="d3" refType="w" fact="0.1995"/>
              <dgm:constr type="h" for="ch" forName="d3" refType="h" fact="0.332"/>
              <dgm:constr type="w" for="ch" forName="circle4" refType="w" fact="0.6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7938"/>
              <dgm:constr type="l" for="ch" forName="text4"/>
              <dgm:constr type="t" for="ch" forName="text4" refType="b" refFor="ch" refForName="text3"/>
              <dgm:constr type="l" for="ch" forName="line4" refType="r" refFor="ch" refForName="text4"/>
              <dgm:constr type="ctrY" for="ch" forName="line4" refType="ctrY" refFor="ch" refForName="text4"/>
              <dgm:constr type="r" for="ch" forName="line4" refType="w" fact="0.375"/>
              <dgm:constr type="h" for="ch" forName="line4"/>
              <dgm:constr type="r" for="ch" forName="d4" refType="w" fact="0.51475"/>
              <dgm:constr type="b" for="ch" forName="d4" refType="h" fact="0.85594"/>
              <dgm:constr type="w" for="ch" forName="d4" refType="w" fact="0.1394"/>
              <dgm:constr type="h" for="ch" forName="d4" refType="h" fact="0.2282"/>
            </dgm:constrLst>
          </dgm:if>
          <dgm:if name="Name17" axis="ch" ptType="node" func="cnt" op="gte" val="5">
            <dgm:constrLst>
              <dgm:constr type="primFontSz" for="des" ptType="node" op="equ" val="65"/>
              <dgm:constr type="w" for="ch" forName="circle1" refType="w" fact="0.0667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1324"/>
              <dgm:constr type="l" for="ch" forName="text1"/>
              <dgm:constr type="ctrY" for="ch" forName="text1" refType="h" fact="0.13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5"/>
              <dgm:constr type="h" for="ch" forName="d1" refType="h" fact="0.495"/>
              <dgm:constr type="w" for="ch" forName="circle2" refType="w" fact="0.2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1324"/>
              <dgm:constr type="l" for="ch" forName="text2"/>
              <dgm:constr type="ctrY" for="ch" forName="text2" refType="h" fact="0.27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502"/>
              <dgm:constr type="b" for="ch" forName="d2" refType="h" fact="0.682"/>
              <dgm:constr type="w" for="ch" forName="d2" refType="w" fact="0.275"/>
              <dgm:constr type="h" for="ch" forName="d2" refType="h" fact="0.41215"/>
              <dgm:constr type="w" for="ch" forName="circle3" refType="w" fact="0.3334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324"/>
              <dgm:constr type="l" for="ch" forName="text3"/>
              <dgm:constr type="ctrY" for="ch" forName="text3" refType="h" fact="0.41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606"/>
              <dgm:constr type="b" for="ch" forName="d3" refType="h" fact="0.735"/>
              <dgm:constr type="w" for="ch" forName="d3" refType="w" fact="0.231"/>
              <dgm:constr type="h" for="ch" forName="d3" refType="h" fact="0.325"/>
              <dgm:constr type="w" for="ch" forName="circle4" refType="w" fact="0.4667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324"/>
              <dgm:constr type="l" for="ch" forName="text4"/>
              <dgm:constr type="ctrY" for="ch" forName="text4" refType="h" fact="0.547"/>
              <dgm:constr type="l" for="ch" forName="line4" refType="r" refFor="ch" refForName="text4"/>
              <dgm:constr type="ctrY" for="ch" forName="line4" refType="ctrY" refFor="ch" refForName="text4"/>
              <dgm:constr type="r" for="ch" forName="line4" refType="w" fact="0.375"/>
              <dgm:constr type="h" for="ch" forName="line4"/>
              <dgm:constr type="r" for="ch" forName="d4" refType="w" fact="0.554"/>
              <dgm:constr type="b" for="ch" forName="d4" refType="h" fact="0.795"/>
              <dgm:constr type="w" for="ch" forName="d4" refType="w" fact="0.179"/>
              <dgm:constr type="h" for="ch" forName="d4" refType="h" fact="0.248"/>
              <dgm:constr type="w" for="ch" forName="circle5" refType="w" fact="0.6"/>
              <dgm:constr type="h" for="ch" forName="circle5" refType="w" refFor="ch" refForName="circle5"/>
              <dgm:constr type="ctrX" for="ch" forName="circle5" refType="ctrX" refFor="ch" refForName="circle1"/>
              <dgm:constr type="ctrY" for="ch" forName="circle5" refType="ctrY" refFor="ch" refForName="circle1"/>
              <dgm:constr type="w" for="ch" forName="text5" refType="w" fact="0.3"/>
              <dgm:constr type="h" for="ch" forName="text5" refType="h" fact="0.1324"/>
              <dgm:constr type="l" for="ch" forName="text5"/>
              <dgm:constr type="ctrY" for="ch" forName="text5" refType="h" fact="0.68"/>
              <dgm:constr type="l" for="ch" forName="line5" refType="r" refFor="ch" refForName="text5"/>
              <dgm:constr type="ctrY" for="ch" forName="line5" refType="ctrY" refFor="ch" refForName="text5"/>
              <dgm:constr type="r" for="ch" forName="line5" refType="w" fact="0.375"/>
              <dgm:constr type="h" for="ch" forName="line5"/>
              <dgm:constr type="r" for="ch" forName="d5" refType="w" fact="0.505"/>
              <dgm:constr type="b" for="ch" forName="d5" refType="h" fact="0.855"/>
              <dgm:constr type="w" for="ch" forName="d5" refType="w" fact="0.13"/>
              <dgm:constr type="h" for="ch" forName="d5" refType="h" fact="0.175"/>
            </dgm:constrLst>
          </dgm:if>
          <dgm:else name="Name18"/>
        </dgm:choose>
      </dgm:else>
    </dgm:choose>
    <dgm:ruleLst/>
    <dgm:forEach name="Name19" axis="ch" ptType="node" cnt="1">
      <dgm:layoutNode name="circle1" styleLbl="l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text1" styleLbl="revTx">
        <dgm:varLst>
          <dgm:bulletEnabled val="1"/>
        </dgm:varLst>
        <dgm:choose name="Name20">
          <dgm:if name="Name21" func="var" arg="dir" op="equ" val="norm">
            <dgm:choose name="Name22">
              <dgm:if name="Name23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24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25">
            <dgm:choose name="Name26">
              <dgm:if name="Name27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28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29">
          <dgm:if name="Name30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31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1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1" styleLbl="callout">
        <dgm:alg type="sp"/>
        <dgm:choose name="Name32">
          <dgm:if name="Name33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34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35" axis="ch" ptType="node" st="2" cnt="1">
      <dgm:layoutNode name="circle2" styleLbl="lnNode1">
        <dgm:alg type="sp"/>
        <dgm:shape xmlns:r="http://schemas.openxmlformats.org/officeDocument/2006/relationships" type="ellipse" r:blip="" zOrderOff="-5">
          <dgm:adjLst/>
        </dgm:shape>
        <dgm:presOf/>
        <dgm:constrLst/>
        <dgm:ruleLst/>
      </dgm:layoutNode>
      <dgm:layoutNode name="text2" styleLbl="revTx">
        <dgm:varLst>
          <dgm:bulletEnabled val="1"/>
        </dgm:varLst>
        <dgm:choose name="Name36">
          <dgm:if name="Name37" func="var" arg="dir" op="equ" val="norm">
            <dgm:choose name="Name38">
              <dgm:if name="Name39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40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41">
            <dgm:choose name="Name42">
              <dgm:if name="Name43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44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45">
          <dgm:if name="Name46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47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2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2" styleLbl="callout">
        <dgm:alg type="sp"/>
        <dgm:choose name="Name48">
          <dgm:if name="Name49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50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51" axis="ch" ptType="node" st="3" cnt="1">
      <dgm:layoutNode name="circle3" styleLbl="lnNode1">
        <dgm:alg type="sp"/>
        <dgm:shape xmlns:r="http://schemas.openxmlformats.org/officeDocument/2006/relationships" type="ellipse" r:blip="" zOrderOff="-10">
          <dgm:adjLst/>
        </dgm:shape>
        <dgm:presOf/>
        <dgm:constrLst/>
        <dgm:ruleLst/>
      </dgm:layoutNode>
      <dgm:layoutNode name="text3" styleLbl="revTx">
        <dgm:varLst>
          <dgm:bulletEnabled val="1"/>
        </dgm:varLst>
        <dgm:choose name="Name52">
          <dgm:if name="Name53" func="var" arg="dir" op="equ" val="norm">
            <dgm:choose name="Name54">
              <dgm:if name="Name55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56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57">
            <dgm:choose name="Name58">
              <dgm:if name="Name59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60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61">
          <dgm:if name="Name62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63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3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3" styleLbl="callout">
        <dgm:alg type="sp"/>
        <dgm:choose name="Name64">
          <dgm:if name="Name65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66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67" axis="ch" ptType="node" st="4" cnt="1">
      <dgm:layoutNode name="circle4" styleLbl="lnNode1">
        <dgm:alg type="sp"/>
        <dgm:shape xmlns:r="http://schemas.openxmlformats.org/officeDocument/2006/relationships" type="ellipse" r:blip="" zOrderOff="-15">
          <dgm:adjLst/>
        </dgm:shape>
        <dgm:presOf/>
        <dgm:constrLst/>
        <dgm:ruleLst/>
      </dgm:layoutNode>
      <dgm:layoutNode name="text4" styleLbl="revTx">
        <dgm:varLst>
          <dgm:bulletEnabled val="1"/>
        </dgm:varLst>
        <dgm:choose name="Name68">
          <dgm:if name="Name69" func="var" arg="dir" op="equ" val="norm">
            <dgm:choose name="Name70">
              <dgm:if name="Name71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2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73">
            <dgm:choose name="Name74">
              <dgm:if name="Name75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6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77">
          <dgm:if name="Name78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79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4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4" styleLbl="callout">
        <dgm:alg type="sp"/>
        <dgm:choose name="Name80">
          <dgm:if name="Name81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82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83" axis="ch" ptType="node" st="5" cnt="1">
      <dgm:layoutNode name="circle5" styleLbl="lnNode1">
        <dgm:alg type="sp"/>
        <dgm:shape xmlns:r="http://schemas.openxmlformats.org/officeDocument/2006/relationships" type="ellipse" r:blip="" zOrderOff="-20">
          <dgm:adjLst/>
        </dgm:shape>
        <dgm:presOf/>
        <dgm:constrLst/>
        <dgm:ruleLst/>
      </dgm:layoutNode>
      <dgm:layoutNode name="text5" styleLbl="revTx">
        <dgm:varLst>
          <dgm:bulletEnabled val="1"/>
        </dgm:varLst>
        <dgm:choose name="Name84">
          <dgm:if name="Name85" func="var" arg="dir" op="equ" val="norm">
            <dgm:choose name="Name86">
              <dgm:if name="Name87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88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89">
            <dgm:choose name="Name90">
              <dgm:if name="Name91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92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93">
          <dgm:if name="Name94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95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5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5" styleLbl="callout">
        <dgm:alg type="sp"/>
        <dgm:choose name="Name96">
          <dgm:if name="Name97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98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9/3/layout/RandomtoResultProcess">
  <dgm:title val=""/>
  <dgm:desc val=""/>
  <dgm:catLst>
    <dgm:cat type="process" pri="1275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41" srcId="1" destId="11" srcOrd="0" destOrd="0"/>
        <dgm:cxn modelId="5" srcId="0" destId="2" srcOrd="0" destOrd="0"/>
        <dgm:cxn modelId="51" srcId="2" destId="2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Name0">
    <dgm:varLst>
      <dgm:dir/>
      <dgm:animOne val="branch"/>
      <dgm:animLvl val="lvl"/>
    </dgm:varLst>
    <dgm:choose name="Name1">
      <dgm:if name="Name2" func="var" arg="dir" op="equ" val="norm">
        <dgm:alg type="lin">
          <dgm:param type="fallback" val="2D"/>
          <dgm:param type="nodeVertAlign" val="t"/>
        </dgm:alg>
      </dgm:if>
      <dgm:else name="Name3">
        <dgm:alg type="lin">
          <dgm:param type="fallback" val="2D"/>
          <dgm:param type="nodeVertAlign" val="t"/>
          <dgm:param type="linDir" val="fromR"/>
        </dgm:alg>
      </dgm:else>
    </dgm:choose>
    <dgm:shape xmlns:r="http://schemas.openxmlformats.org/officeDocument/2006/relationships" r:blip="">
      <dgm:adjLst/>
    </dgm:shape>
    <dgm:constrLst>
      <dgm:constr type="userH" refType="h" fact="2"/>
      <dgm:constr type="w" for="ch" forName="chaos" refType="userH" fact="0.681"/>
      <dgm:constr type="h" for="ch" forName="chaos" refType="userH"/>
      <dgm:constr type="w" for="ch" forName="middle" refType="userH" fact="0.6"/>
      <dgm:constr type="h" for="ch" forName="middle" refType="userH"/>
      <dgm:constr type="w" for="ch" forName="last" refType="userH" fact="0.6"/>
      <dgm:constr type="h" for="ch" forName="last" refType="userH"/>
      <dgm:constr type="w" for="ch" forName="chevronComposite1" refType="userH" fact="0.22"/>
      <dgm:constr type="h" for="ch" forName="chevronComposite1" refType="userH" fact="0.52"/>
      <dgm:constr type="w" for="ch" forName="chevronComposite2" refType="userH" fact="0.22"/>
      <dgm:constr type="h" for="ch" forName="chevronComposite2" refType="userH" fact="0.52"/>
      <dgm:constr type="w" for="ch" forName="overlap" refType="userH" fact="-0.04"/>
      <dgm:constr type="h" for="ch" forName="overlap" refType="userH" fact="0.06"/>
      <dgm:constr type="primFontSz" for="des" forName="parTx1" op="equ" val="65"/>
      <dgm:constr type="primFontSz" for="des" forName="parTxMid" refType="primFontSz" refFor="des" refForName="parTx1" op="equ"/>
      <dgm:constr type="primFontSz" for="des" forName="circleTx" refType="primFontSz" refFor="des" refForName="parTx1" op="equ"/>
      <dgm:constr type="primFontSz" for="des" forName="desTx1" op="equ" val="65"/>
      <dgm:constr type="primFontSz" for="des" forName="desTxMid" refType="primFontSz" refFor="des" refForName="desTx1" op="equ"/>
      <dgm:constr type="primFontSz" for="des" forName="desTxN" refType="primFontSz" refFor="des" refForName="desTx1" op="equ"/>
    </dgm:constrLst>
    <dgm:forEach name="Name4" axis="ch" ptType="node">
      <dgm:choose name="Name5">
        <dgm:if name="Name6" axis="self" ptType="node" func="pos" op="equ" val="1">
          <dgm:layoutNode name="chaos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ctrX" for="ch" forName="parTx1" refType="w" fact="0.5"/>
              <dgm:constr type="t" for="ch" forName="parTx1" refType="w" fact="0.32"/>
              <dgm:constr type="w" for="ch" forName="parTx1" refType="w" fact="0.88"/>
              <dgm:constr type="h" for="ch" forName="parTx1" refType="w" fact="0.29"/>
              <dgm:constr type="ctrX" for="ch" forName="desTx1" refType="w" fact="0.5"/>
              <dgm:constr type="b" for="ch" forName="desTx1" refType="h"/>
              <dgm:constr type="w" for="ch" forName="desTx1" refType="w" fact="0.88"/>
              <dgm:constr type="h" for="ch" forName="desTx1" refType="h" fact="0.37"/>
              <dgm:constr type="l" for="ch" forName="c1" refType="w" fact="0.05"/>
              <dgm:constr type="t" for="ch" forName="c1" refType="w" fact="0.23"/>
              <dgm:constr type="w" for="ch" forName="c1" refType="w" fact="0.07"/>
              <dgm:constr type="h" for="ch" forName="c1" refType="w" refFor="ch" refForName="c1"/>
              <dgm:constr type="l" for="ch" forName="c2" refType="w" fact="0.1"/>
              <dgm:constr type="t" for="ch" forName="c2" refType="w" fact="0.13"/>
              <dgm:constr type="w" for="ch" forName="c2" refType="w" fact="0.07"/>
              <dgm:constr type="h" for="ch" forName="c2" refType="w" refFor="ch" refForName="c2"/>
              <dgm:constr type="l" for="ch" forName="c3" refType="w" fact="0.22"/>
              <dgm:constr type="t" for="ch" forName="c3" refType="w" fact="0.15"/>
              <dgm:constr type="w" for="ch" forName="c3" refType="w" fact="0.11"/>
              <dgm:constr type="h" for="ch" forName="c3" refType="w" refFor="ch" refForName="c3"/>
              <dgm:constr type="l" for="ch" forName="c4" refType="w" fact="0.32"/>
              <dgm:constr type="t" for="ch" forName="c4" refType="w" fact="0.04"/>
              <dgm:constr type="w" for="ch" forName="c4" refType="w" fact="0.07"/>
              <dgm:constr type="h" for="ch" forName="c4" refType="w" refFor="ch" refForName="c4"/>
              <dgm:constr type="l" for="ch" forName="c5" refType="w" fact="0.45"/>
              <dgm:constr type="t" for="ch" forName="c5" refType="w" fact="0"/>
              <dgm:constr type="w" for="ch" forName="c5" refType="w" fact="0.07"/>
              <dgm:constr type="h" for="ch" forName="c5" refType="w" refFor="ch" refForName="c5"/>
              <dgm:constr type="l" for="ch" forName="c6" refType="w" fact="0.61"/>
              <dgm:constr type="t" for="ch" forName="c6" refType="w" fact="0.07"/>
              <dgm:constr type="w" for="ch" forName="c6" refType="w" fact="0.07"/>
              <dgm:constr type="h" for="ch" forName="c6" refType="w" refFor="ch" refForName="c6"/>
              <dgm:constr type="l" for="ch" forName="c7" refType="w" fact="0.71"/>
              <dgm:constr type="t" for="ch" forName="c7" refType="w" fact="0.12"/>
              <dgm:constr type="w" for="ch" forName="c7" refType="w" fact="0.11"/>
              <dgm:constr type="h" for="ch" forName="c7" refType="w" refFor="ch" refForName="c7"/>
              <dgm:constr type="l" for="ch" forName="c8" refType="w" fact="0.85"/>
              <dgm:constr type="t" for="ch" forName="c8" refType="w" fact="0.23"/>
              <dgm:constr type="w" for="ch" forName="c8" refType="w" fact="0.07"/>
              <dgm:constr type="h" for="ch" forName="c8" refType="w" refFor="ch" refForName="c8"/>
              <dgm:constr type="l" for="ch" forName="c9" refType="w" fact="0.91"/>
              <dgm:constr type="t" for="ch" forName="c9" refType="w" fact="0.34"/>
              <dgm:constr type="w" for="ch" forName="c9" refType="w" fact="0.07"/>
              <dgm:constr type="h" for="ch" forName="c9" refType="w" refFor="ch" refForName="c9"/>
              <dgm:constr type="l" for="ch" forName="c10" refType="w" fact="0.39"/>
              <dgm:constr type="t" for="ch" forName="c10" refType="w" fact="0.13"/>
              <dgm:constr type="w" for="ch" forName="c10" refType="w" fact="0.18"/>
              <dgm:constr type="h" for="ch" forName="c10" refType="w" refFor="ch" refForName="c10"/>
              <dgm:constr type="l" for="ch" forName="c11" refType="w" fact="0"/>
              <dgm:constr type="t" for="ch" forName="c11" refType="w" fact="0.51"/>
              <dgm:constr type="w" for="ch" forName="c11" refType="w" fact="0.07"/>
              <dgm:constr type="h" for="ch" forName="c11" refType="w" refFor="ch" refForName="c11"/>
              <dgm:constr type="l" for="ch" forName="c12" refType="w" fact="0.06"/>
              <dgm:constr type="t" for="ch" forName="c12" refType="w" fact="0.6"/>
              <dgm:constr type="w" for="ch" forName="c12" refType="w" fact="0.11"/>
              <dgm:constr type="h" for="ch" forName="c12" refType="w" refFor="ch" refForName="c12"/>
              <dgm:constr type="l" for="ch" forName="c13" refType="w" fact="0.21"/>
              <dgm:constr type="t" for="ch" forName="c13" refType="w" fact="0.68"/>
              <dgm:constr type="w" for="ch" forName="c13" refType="w" fact="0.16"/>
              <dgm:constr type="h" for="ch" forName="c13" refType="w" refFor="ch" refForName="c13"/>
              <dgm:constr type="l" for="ch" forName="c14" refType="w" fact="0.42"/>
              <dgm:constr type="t" for="ch" forName="c14" refType="w" fact="0.81"/>
              <dgm:constr type="w" for="ch" forName="c14" refType="w" fact="0.07"/>
              <dgm:constr type="h" for="ch" forName="c14" refType="w" refFor="ch" refForName="c14"/>
              <dgm:constr type="l" for="ch" forName="c15" refType="w" fact="0.46"/>
              <dgm:constr type="t" for="ch" forName="c15" refType="w" fact="0.68"/>
              <dgm:constr type="w" for="ch" forName="c15" refType="w" fact="0.11"/>
              <dgm:constr type="h" for="ch" forName="c15" refType="w" refFor="ch" refForName="c15"/>
              <dgm:constr type="l" for="ch" forName="c16" refType="w" fact="0.56"/>
              <dgm:constr type="t" for="ch" forName="c16" refType="w" fact="0.82"/>
              <dgm:constr type="w" for="ch" forName="c16" refType="w" fact="0.07"/>
              <dgm:constr type="h" for="ch" forName="c16" refType="w" refFor="ch" refForName="c16"/>
              <dgm:constr type="l" for="ch" forName="c17" refType="w" fact="0.65"/>
              <dgm:constr type="t" for="ch" forName="c17" refType="w" fact="0.66"/>
              <dgm:constr type="w" for="ch" forName="c17" refType="w" fact="0.16"/>
              <dgm:constr type="h" for="ch" forName="c17" refType="w" refFor="ch" refForName="c17"/>
              <dgm:constr type="l" for="ch" forName="c18" refType="w" fact="0.87"/>
              <dgm:constr type="t" for="ch" forName="c18" refType="w" fact="0.62"/>
              <dgm:constr type="w" for="ch" forName="c18" refType="w" fact="0.11"/>
              <dgm:constr type="h" for="ch" forName="c18" refType="w" refFor="ch" refForName="c18"/>
            </dgm:constrLst>
            <dgm:layoutNode name="parTx1" styleLbl="revTx">
              <dgm:alg type="tx"/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choose name="Name7">
              <dgm:if name="Name8" axis="ch" ptType="node" func="cnt" op="gte" val="1">
                <dgm:layoutNode name="desTx1" styleLbl="revTx">
                  <dgm:varLst>
                    <dgm:bulletEnabled val="1"/>
                  </dgm:varLst>
                  <dgm:choose name="Name9">
                    <dgm:if name="Name10" axis="ch" ptType="node" func="cnt" op="equ" val="1">
                      <dgm:alg type="tx">
                        <dgm:param type="shpTxLTRAlignCh" val="l"/>
                      </dgm:alg>
                    </dgm:if>
                    <dgm:else name="Name11">
                      <dgm:alg type="tx">
                        <dgm:param type="shpTxLTRAlignCh" val="l"/>
                        <dgm:param type="stBulletLvl" val="1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</dgm:if>
              <dgm:else name="Name12"/>
            </dgm:choose>
            <dgm:layoutNode name="c1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2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3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4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5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6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7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8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9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0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1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2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3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4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5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6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7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8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layoutNode>
        </dgm:if>
        <dgm:if name="Name13" axis="self" ptType="node" func="revPos" op="equ" val="1">
          <dgm:layoutNode name="last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ctrX" for="ch" forName="circleTx" refType="w" fact="0.5"/>
              <dgm:constr type="t" for="ch" forName="circleTx" refType="w" fact="0.117"/>
              <dgm:constr type="w" for="ch" forName="circleTx" refType="h" refFor="ch" refForName="circleTx"/>
              <dgm:constr type="h" for="ch" forName="circleTx" refType="w" fact="0.85"/>
              <dgm:constr type="l" for="ch" forName="desTxN"/>
              <dgm:constr type="b" for="ch" forName="desTxN" refType="h"/>
              <dgm:constr type="w" for="ch" forName="desTxN" refType="w"/>
              <dgm:constr type="h" for="ch" forName="desTxN" refType="h" fact="0.37"/>
              <dgm:constr type="ctrX" for="ch" forName="spN" refType="w" fact="0.5"/>
              <dgm:constr type="t" for="ch" forName="spN"/>
              <dgm:constr type="w" for="ch" forName="spN" refType="w" fact="0.93"/>
              <dgm:constr type="h" for="ch" forName="spN" refType="h" fact="0.01"/>
            </dgm:constrLst>
            <dgm:layoutNode name="circleTx" styleLbl="node1">
              <dgm:alg type="tx"/>
              <dgm:shape xmlns:r="http://schemas.openxmlformats.org/officeDocument/2006/relationships" type="ellipse" r:blip="">
                <dgm:adjLst/>
              </dgm:shape>
              <dgm:presOf axis="self" ptType="node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  <dgm:choose name="Name14">
              <dgm:if name="Name15" axis="ch" ptType="node" func="cnt" op="gte" val="1">
                <dgm:layoutNode name="desTxN" styleLbl="revTx">
                  <dgm:varLst>
                    <dgm:bulletEnabled val="1"/>
                  </dgm:varLst>
                  <dgm:choose name="Name16">
                    <dgm:if name="Name17" axis="ch" ptType="node" func="cnt" op="equ" val="1">
                      <dgm:alg type="tx">
                        <dgm:param type="shpTxLTRAlignCh" val="l"/>
                      </dgm:alg>
                    </dgm:if>
                    <dgm:else name="Name18">
                      <dgm:alg type="tx">
                        <dgm:param type="shpTxLTRAlignCh" val="l"/>
                        <dgm:param type="stBulletLvl" val="1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  <dgm:layoutNode name="spN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layoutNode>
        </dgm:if>
        <dgm:else name="Name20">
          <dgm:layoutNode name="middl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l" for="ch" forName="parTxMid"/>
              <dgm:constr type="t" for="ch" forName="parTxMid" refType="w" fact="0.167"/>
              <dgm:constr type="w" for="ch" forName="parTxMid" refType="w"/>
              <dgm:constr type="h" for="ch" forName="parTxMid" refType="w" fact="0.7"/>
              <dgm:constr type="l" for="ch" forName="desTxMid"/>
              <dgm:constr type="b" for="ch" forName="desTxMid" refType="h"/>
              <dgm:constr type="w" for="ch" forName="desTxMid" refType="w"/>
              <dgm:constr type="h" for="ch" forName="desTxMid" refType="h" fact="0.37"/>
              <dgm:constr type="ctrX" for="ch" forName="spMid" refType="w" fact="0.5"/>
              <dgm:constr type="t" for="ch" forName="spMid"/>
              <dgm:constr type="w" for="ch" forName="spMid" refType="w" fact="0.01"/>
              <dgm:constr type="h" for="ch" forName="spMid" refType="h" fact="0.01"/>
            </dgm:constrLst>
            <dgm:layoutNode name="parTxMid" styleLbl="revTx">
              <dgm:alg type="tx"/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choose name="Name21">
              <dgm:if name="Name22" axis="ch" ptType="node" func="cnt" op="gte" val="1">
                <dgm:layoutNode name="desTxMid" styleLbl="revTx">
                  <dgm:varLst>
                    <dgm:bulletEnabled val="1"/>
                  </dgm:varLst>
                  <dgm:choose name="Name23">
                    <dgm:if name="Name24" axis="ch" ptType="node" func="cnt" op="equ" val="1">
                      <dgm:alg type="tx">
                        <dgm:param type="shpTxLTRAlignCh" val="l"/>
                      </dgm:alg>
                    </dgm:if>
                    <dgm:else name="Name25">
                      <dgm:alg type="tx">
                        <dgm:param type="shpTxLTRAlignCh" val="l"/>
                        <dgm:param type="stBulletLvl" val="1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</dgm:if>
              <dgm:else name="Name26"/>
            </dgm:choose>
            <dgm:layoutNode name="spMid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layoutNode>
        </dgm:else>
      </dgm:choose>
      <dgm:forEach name="Name27" axis="followSib" ptType="sibTrans" cnt="1">
        <dgm:layoutNode name="chevronComposite1" styleLbl="alignImgPlace1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chevron1"/>
            <dgm:constr type="t" for="ch" forName="chevron1" refType="h" fact="0.1923"/>
            <dgm:constr type="w" for="ch" forName="chevron1" refType="w"/>
            <dgm:constr type="b" for="ch" forName="chevron1" refType="h"/>
            <dgm:constr type="l" for="ch" forName="spChevron1"/>
            <dgm:constr type="t" for="ch" forName="spChevron1"/>
            <dgm:constr type="w" for="ch" forName="spChevron1" refType="w" fact="0.01"/>
            <dgm:constr type="h" for="ch" forName="spChevron1" refType="h" fact="0.01"/>
          </dgm:constrLst>
          <dgm:layoutNode name="chevron1">
            <dgm:alg type="sp"/>
            <dgm:choose name="Name28">
              <dgm:if name="Name29" func="var" arg="dir" op="equ" val="norm">
                <dgm:shape xmlns:r="http://schemas.openxmlformats.org/officeDocument/2006/relationships" type="chevron" r:blip="">
                  <dgm:adjLst>
                    <dgm:adj idx="1" val="0.6231"/>
                  </dgm:adjLst>
                </dgm:shape>
              </dgm:if>
              <dgm:else name="Name30">
                <dgm:shape xmlns:r="http://schemas.openxmlformats.org/officeDocument/2006/relationships" rot="180" type="chevron" r:blip="">
                  <dgm:adjLst>
                    <dgm:adj idx="1" val="0.6231"/>
                  </dgm:adjLst>
                </dgm:shape>
              </dgm:else>
            </dgm:choose>
            <dgm:presOf/>
          </dgm:layoutNode>
          <dgm:layoutNode name="spChevron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  <dgm:choose name="Name31">
          <dgm:if name="Name32" axis="root ch" ptType="all node" func="cnt" op="equ" val="2">
            <dgm:layoutNode name="overlap">
              <dgm:alg type="sp"/>
              <dgm:shape xmlns:r="http://schemas.openxmlformats.org/officeDocument/2006/relationships" r:blip="">
                <dgm:adjLst/>
              </dgm:shape>
              <dgm:presOf/>
            </dgm:layoutNode>
            <dgm:layoutNode name="chevronComposite2" styleLbl="alignImgPlace1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l" for="ch" forName="chevron2"/>
                <dgm:constr type="t" for="ch" forName="chevron2" refType="h" fact="0.1923"/>
                <dgm:constr type="w" for="ch" forName="chevron2" refType="w"/>
                <dgm:constr type="b" for="ch" forName="chevron2" refType="h"/>
                <dgm:constr type="l" for="ch" forName="spChevron2"/>
                <dgm:constr type="t" for="ch" forName="spChevron2"/>
                <dgm:constr type="w" for="ch" forName="spChevron2" refType="w" fact="0.01"/>
                <dgm:constr type="h" for="ch" forName="spChevron2" refType="h" fact="0.01"/>
              </dgm:constrLst>
              <dgm:layoutNode name="chevron2">
                <dgm:alg type="sp"/>
                <dgm:choose name="Name33">
                  <dgm:if name="Name34" func="var" arg="dir" op="equ" val="norm">
                    <dgm:shape xmlns:r="http://schemas.openxmlformats.org/officeDocument/2006/relationships" type="chevron" r:blip="">
                      <dgm:adjLst>
                        <dgm:adj idx="1" val="0.6231"/>
                      </dgm:adjLst>
                    </dgm:shape>
                  </dgm:if>
                  <dgm:else name="Name35">
                    <dgm:shape xmlns:r="http://schemas.openxmlformats.org/officeDocument/2006/relationships" rot="180" type="chevron" r:blip="">
                      <dgm:adjLst>
                        <dgm:adj idx="1" val="0.6231"/>
                      </dgm:adjLst>
                    </dgm:shape>
                  </dgm:else>
                </dgm:choose>
                <dgm:presOf/>
              </dgm:layoutNode>
              <dgm:layoutNode name="spChevron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</dgm:layoutNode>
          </dgm:if>
          <dgm:else name="Name36"/>
        </dgm:choos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E1CFFA7-5875-4293-9835-7A9993F8F4E8}" type="datetimeFigureOut">
              <a:rPr lang="ru-RU" smtClean="0"/>
              <a:t>02.02.2017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60DBE62-1881-418B-B139-96F1D865A38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1CFFA7-5875-4293-9835-7A9993F8F4E8}" type="datetimeFigureOut">
              <a:rPr lang="ru-RU" smtClean="0"/>
              <a:t>02.02.2017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0DBE62-1881-418B-B139-96F1D865A38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1CFFA7-5875-4293-9835-7A9993F8F4E8}" type="datetimeFigureOut">
              <a:rPr lang="ru-RU" smtClean="0"/>
              <a:t>02.02.2017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0DBE62-1881-418B-B139-96F1D865A38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1CFFA7-5875-4293-9835-7A9993F8F4E8}" type="datetimeFigureOut">
              <a:rPr lang="ru-RU" smtClean="0"/>
              <a:t>02.02.2017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0DBE62-1881-418B-B139-96F1D865A387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1CFFA7-5875-4293-9835-7A9993F8F4E8}" type="datetimeFigureOut">
              <a:rPr lang="ru-RU" smtClean="0"/>
              <a:t>02.02.2017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0DBE62-1881-418B-B139-96F1D865A387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1CFFA7-5875-4293-9835-7A9993F8F4E8}" type="datetimeFigureOut">
              <a:rPr lang="ru-RU" smtClean="0"/>
              <a:t>02.02.2017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0DBE62-1881-418B-B139-96F1D865A387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1CFFA7-5875-4293-9835-7A9993F8F4E8}" type="datetimeFigureOut">
              <a:rPr lang="ru-RU" smtClean="0"/>
              <a:t>02.02.2017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0DBE62-1881-418B-B139-96F1D865A38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1CFFA7-5875-4293-9835-7A9993F8F4E8}" type="datetimeFigureOut">
              <a:rPr lang="ru-RU" smtClean="0"/>
              <a:t>02.02.2017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0DBE62-1881-418B-B139-96F1D865A387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1CFFA7-5875-4293-9835-7A9993F8F4E8}" type="datetimeFigureOut">
              <a:rPr lang="ru-RU" smtClean="0"/>
              <a:t>02.02.2017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0DBE62-1881-418B-B139-96F1D865A38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E1CFFA7-5875-4293-9835-7A9993F8F4E8}" type="datetimeFigureOut">
              <a:rPr lang="ru-RU" smtClean="0"/>
              <a:t>02.02.2017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0DBE62-1881-418B-B139-96F1D865A38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E1CFFA7-5875-4293-9835-7A9993F8F4E8}" type="datetimeFigureOut">
              <a:rPr lang="ru-RU" smtClean="0"/>
              <a:t>02.02.2017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60DBE62-1881-418B-B139-96F1D865A387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E1CFFA7-5875-4293-9835-7A9993F8F4E8}" type="datetimeFigureOut">
              <a:rPr lang="ru-RU" smtClean="0"/>
              <a:t>02.02.2017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60DBE62-1881-418B-B139-96F1D865A387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332656"/>
            <a:ext cx="7772400" cy="2808312"/>
          </a:xfrm>
        </p:spPr>
        <p:txBody>
          <a:bodyPr>
            <a:normAutofit/>
          </a:bodyPr>
          <a:lstStyle/>
          <a:p>
            <a:r>
              <a:rPr lang="ru-RU" dirty="0" smtClean="0"/>
              <a:t>КОНЦЕПЦИЯ </a:t>
            </a:r>
            <a:br>
              <a:rPr lang="ru-RU" dirty="0" smtClean="0"/>
            </a:br>
            <a:r>
              <a:rPr lang="ru-RU" dirty="0" smtClean="0"/>
              <a:t>Регионального Центра Инжиниринга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sz="2200" dirty="0" smtClean="0"/>
              <a:t>Департамент экономического развития и торговли</a:t>
            </a:r>
          </a:p>
          <a:p>
            <a:r>
              <a:rPr lang="ru-RU" dirty="0" smtClean="0"/>
              <a:t>Иваново 2016</a:t>
            </a:r>
          </a:p>
          <a:p>
            <a:endParaRPr lang="ru-RU" sz="1600" dirty="0" smtClean="0"/>
          </a:p>
          <a:p>
            <a:r>
              <a:rPr lang="ru-RU" sz="1600" dirty="0" smtClean="0"/>
              <a:t>Радченко </a:t>
            </a:r>
            <a:r>
              <a:rPr lang="ru-RU" sz="1600" dirty="0" smtClean="0"/>
              <a:t>Л.А</a:t>
            </a:r>
            <a:r>
              <a:rPr lang="ru-RU" sz="1600" dirty="0" smtClean="0"/>
              <a:t>.</a:t>
            </a:r>
          </a:p>
          <a:p>
            <a:r>
              <a:rPr lang="en-US" sz="1600" dirty="0" smtClean="0"/>
              <a:t>lradchenko@list.ru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3215817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Перечень услуг РЦИ 2017</a:t>
            </a: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5888047"/>
              </p:ext>
            </p:extLst>
          </p:nvPr>
        </p:nvGraphicFramePr>
        <p:xfrm>
          <a:off x="1403648" y="1340768"/>
          <a:ext cx="7342497" cy="4497261"/>
        </p:xfrm>
        <a:graphic>
          <a:graphicData uri="http://schemas.openxmlformats.org/drawingml/2006/table">
            <a:tbl>
              <a:tblPr>
                <a:tableStyleId>{0E3FDE45-AF77-4B5C-9715-49D594BDF05E}</a:tableStyleId>
              </a:tblPr>
              <a:tblGrid>
                <a:gridCol w="498745"/>
                <a:gridCol w="4622880"/>
                <a:gridCol w="720283"/>
                <a:gridCol w="585230"/>
                <a:gridCol w="915359"/>
              </a:tblGrid>
              <a:tr h="392754">
                <a:tc>
                  <a:txBody>
                    <a:bodyPr/>
                    <a:lstStyle/>
                    <a:p>
                      <a:pPr marL="0" marR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u="none" strike="noStrike" dirty="0" smtClean="0">
                          <a:effectLst/>
                          <a:latin typeface="+mn-lt"/>
                        </a:rPr>
                        <a:t>№</a:t>
                      </a:r>
                      <a:endParaRPr lang="ru-RU" sz="11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147" marR="4147" marT="4147" marB="0" anchor="ctr">
                    <a:lnT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u="none" strike="noStrike" dirty="0" smtClean="0">
                          <a:effectLst/>
                          <a:latin typeface="+mn-lt"/>
                        </a:rPr>
                        <a:t>Показатель</a:t>
                      </a:r>
                      <a:endParaRPr lang="ru-RU" sz="11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147" marR="4147" marT="4147" marB="0" anchor="ctr">
                    <a:lnT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u="none" strike="noStrike" dirty="0" smtClean="0">
                          <a:effectLst/>
                          <a:latin typeface="+mn-lt"/>
                        </a:rPr>
                        <a:t>Ед. изм.</a:t>
                      </a:r>
                      <a:endParaRPr lang="ru-RU" sz="11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147" marR="4147" marT="4147" marB="0" anchor="ctr">
                    <a:lnT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Факт</a:t>
                      </a:r>
                    </a:p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2016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147" marR="4147" marT="4147" marB="0" anchor="ctr">
                    <a:lnT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План</a:t>
                      </a:r>
                    </a:p>
                    <a:p>
                      <a:pPr marL="0" marR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2017</a:t>
                      </a:r>
                      <a:endParaRPr lang="ru-RU" sz="11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147" marR="4147" marT="4147" marB="0" anchor="ctr">
                    <a:lnT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1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1.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4147" marR="4147" marT="4147" marB="0">
                    <a:lnT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Определение </a:t>
                      </a:r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индекса технологической готовности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4147" marR="4147" marT="4147" marB="0" anchor="ctr">
                    <a:lnT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ед.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4147" marR="4147" marT="4147" marB="0" anchor="ctr">
                    <a:lnT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4147" marR="4147" marT="4147" marB="0" anchor="ctr">
                    <a:lnT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21</a:t>
                      </a:r>
                    </a:p>
                  </a:txBody>
                  <a:tcPr marL="4147" marR="4147" marT="4147" marB="0" anchor="ctr">
                    <a:lnT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243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2.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4147" marR="4147" marT="4147" marB="0">
                    <a:lnT w="31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Проведение  </a:t>
                      </a:r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технических аудитов (технологического / энергетического/ экологического / других видов аудита производства) на предприятиях МСП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4147" marR="4147" marT="4147" marB="0" anchor="ctr">
                    <a:lnT w="31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ед.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4147" marR="4147" marT="4147" marB="0" anchor="ctr">
                    <a:lnT w="31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4147" marR="4147" marT="4147" marB="0" anchor="ctr">
                    <a:lnT w="31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12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4147" marR="4147" marT="4147" marB="0" anchor="ctr">
                    <a:lnT w="31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322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3.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4147" marR="4147" marT="4147" marB="0">
                    <a:lnT w="31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Содействие </a:t>
                      </a:r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в разработке программ модернизации / развития / технического перевооружения производства для предприятий МСП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4147" marR="4147" marT="4147" marB="0" anchor="ctr">
                    <a:lnT w="31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ед.</a:t>
                      </a:r>
                      <a:endParaRPr lang="ru-RU" sz="1100" b="0" i="0" u="none" strike="noStrike" dirty="0" smtClean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4147" marR="4147" marT="4147" marB="0" anchor="ctr">
                    <a:lnT w="31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4147" marR="4147" marT="4147" marB="0" anchor="ctr">
                    <a:lnT w="31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13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4147" marR="4147" marT="4147" marB="0" anchor="ctr">
                    <a:lnT w="31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481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4.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4147" marR="4147" marT="4147" marB="0">
                    <a:lnT w="31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Содействие </a:t>
                      </a:r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в составлении бизнес-планов / ТЭО для инвестиционных проектов предприятий МСП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4147" marR="4147" marT="4147" marB="0" anchor="ctr">
                    <a:lnT w="31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ед.</a:t>
                      </a:r>
                      <a:endParaRPr lang="ru-RU" sz="1100" b="0" i="0" u="none" strike="noStrike" dirty="0" smtClean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4147" marR="4147" marT="4147" marB="0" anchor="ctr">
                    <a:lnT w="31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4147" marR="4147" marT="4147" marB="0" anchor="ctr">
                    <a:lnT w="31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15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4147" marR="4147" marT="4147" marB="0" anchor="ctr">
                    <a:lnT w="31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51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5.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4147" marR="4147" marT="4147" marB="0">
                    <a:lnT w="31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Проведение финансового или управленческого аудита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4147" marR="4147" marT="4147" marB="0" anchor="ctr">
                    <a:lnT w="31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ед.</a:t>
                      </a:r>
                      <a:endParaRPr lang="ru-RU" sz="1100" b="0" i="0" u="none" strike="noStrike" dirty="0" smtClean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4147" marR="4147" marT="4147" marB="0" anchor="ctr">
                    <a:lnT w="31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4147" marR="4147" marT="4147" marB="0" anchor="ctr">
                    <a:lnT w="31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4147" marR="4147" marT="4147" marB="0" anchor="ctr">
                    <a:lnT w="31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511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6.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4147" marR="4147" marT="4147" marB="0">
                    <a:lnT w="31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Анализ </a:t>
                      </a:r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потенциала малых и средних предприятий, </a:t>
                      </a:r>
                      <a:r>
                        <a:rPr lang="ru-RU" sz="110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выявление </a:t>
                      </a:r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текущих потребностей и проблем </a:t>
                      </a:r>
                      <a:r>
                        <a:rPr lang="ru-RU" sz="110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предприятий, </a:t>
                      </a:r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влияющих на их </a:t>
                      </a:r>
                      <a:r>
                        <a:rPr lang="ru-RU" sz="110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конкурентоспособность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4147" marR="4147" marT="4147" marB="0" anchor="ctr">
                    <a:lnT w="31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ед.</a:t>
                      </a:r>
                      <a:endParaRPr lang="ru-RU" sz="1100" b="0" i="0" u="none" strike="noStrike" dirty="0" smtClean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4147" marR="4147" marT="4147" marB="0" anchor="ctr">
                    <a:lnT w="31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4147" marR="4147" marT="4147" marB="0" anchor="ctr">
                    <a:lnT w="31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12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4147" marR="4147" marT="4147" marB="0" anchor="ctr">
                    <a:lnT w="31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125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7.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4147" marR="4147" marT="4147" marB="0">
                    <a:lnT w="31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Оказание маркетинговых услуг/ услуг по </a:t>
                      </a:r>
                      <a:r>
                        <a:rPr lang="ru-RU" sz="110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брендированию</a:t>
                      </a:r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/позиционированию и продвижению новых товаров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4147" marR="4147" marT="4147" marB="0" anchor="ctr">
                    <a:lnT w="31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ед.</a:t>
                      </a:r>
                      <a:endParaRPr lang="ru-RU" sz="1100" b="0" i="0" u="none" strike="noStrike" dirty="0" smtClean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4147" marR="4147" marT="4147" marB="0" anchor="ctr">
                    <a:lnT w="31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4147" marR="4147" marT="4147" marB="0" anchor="ctr">
                    <a:lnT w="31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4147" marR="4147" marT="4147" marB="0" anchor="ctr">
                    <a:lnT w="31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051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8.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4147" marR="4147" marT="4147" marB="0">
                    <a:lnT w="31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Консультационные услуги по защите прав на результаты интеллектуальной</a:t>
                      </a:r>
                      <a:r>
                        <a:rPr lang="ru-RU" sz="11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 деятельности (патентные услуги)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4147" marR="4147" marT="4147" marB="0" anchor="ctr">
                    <a:lnT w="31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ед.</a:t>
                      </a:r>
                      <a:endParaRPr lang="ru-RU" sz="1100" b="0" i="0" u="none" strike="noStrike" dirty="0" smtClean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4147" marR="4147" marT="4147" marB="0" anchor="ctr">
                    <a:lnT w="31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4147" marR="4147" marT="4147" marB="0" anchor="ctr">
                    <a:lnT w="31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4147" marR="4147" marT="4147" marB="0" anchor="ctr">
                    <a:lnT w="31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173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9.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4147" marR="4147" marT="4147" marB="0">
                    <a:lnT w="31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Количество проведенных РЦИ для субъектов МСП обучающих семинаров, тренингов, </a:t>
                      </a:r>
                      <a:r>
                        <a:rPr lang="ru-RU" sz="110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вебинаров</a:t>
                      </a:r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, круглых столов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4147" marR="4147" marT="4147" marB="0" anchor="ctr">
                    <a:lnT w="31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ед.</a:t>
                      </a:r>
                      <a:endParaRPr lang="ru-RU" sz="1100" b="0" i="0" u="none" strike="noStrike" dirty="0" smtClean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4147" marR="4147" marT="4147" marB="0" anchor="ctr">
                    <a:lnT w="31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4147" marR="4147" marT="4147" marB="0" anchor="ctr">
                    <a:lnT w="31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4147" marR="4147" marT="4147" marB="0" anchor="ctr">
                    <a:lnT w="31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511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10.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4147" marR="4147" marT="4147" marB="0">
                    <a:lnT w="31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Проведение мониторинга инжиниринговых компаний и рынка инжиниринговых услуг, </a:t>
                      </a:r>
                      <a:r>
                        <a:rPr lang="ru-RU" sz="11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актуализации базы данных по производственным предприятиям МСП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4147" marR="4147" marT="4147" marB="0" anchor="ctr">
                    <a:lnT w="31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ед. </a:t>
                      </a:r>
                    </a:p>
                  </a:txBody>
                  <a:tcPr marL="4147" marR="4147" marT="4147" marB="0" anchor="ctr">
                    <a:lnT w="31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4147" marR="4147" marT="4147" marB="0" anchor="ctr">
                    <a:lnT w="31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4147" marR="4147" marT="4147" marB="0" anchor="ctr">
                    <a:lnT w="31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18846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Приглашаем к сотрудничеству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1043608" y="2780928"/>
            <a:ext cx="78488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Директор ГУП «Инвестиционное агентство Ивановской области»</a:t>
            </a:r>
          </a:p>
          <a:p>
            <a:r>
              <a:rPr lang="ru-RU" dirty="0" err="1" smtClean="0"/>
              <a:t>Глухарев</a:t>
            </a:r>
            <a:r>
              <a:rPr lang="ru-RU" dirty="0" smtClean="0"/>
              <a:t> </a:t>
            </a:r>
            <a:r>
              <a:rPr lang="ru-RU" dirty="0"/>
              <a:t>Г</a:t>
            </a:r>
            <a:r>
              <a:rPr lang="ru-RU" dirty="0" smtClean="0"/>
              <a:t>еннадий Александрович</a:t>
            </a:r>
          </a:p>
          <a:p>
            <a:r>
              <a:rPr lang="ru-RU" dirty="0" smtClean="0"/>
              <a:t>Тел. Сот. +79203626590</a:t>
            </a:r>
          </a:p>
          <a:p>
            <a:r>
              <a:rPr lang="en-US" dirty="0" smtClean="0"/>
              <a:t>gluharevg@mail.ru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85238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109728" indent="0">
              <a:buNone/>
            </a:pPr>
            <a:endParaRPr lang="ru-RU" dirty="0"/>
          </a:p>
          <a:p>
            <a:pPr algn="just"/>
            <a:r>
              <a:rPr lang="ru-RU" i="1" dirty="0"/>
              <a:t>РЦИ </a:t>
            </a:r>
            <a:r>
              <a:rPr lang="ru-RU" i="1" dirty="0" smtClean="0"/>
              <a:t>создаётся </a:t>
            </a:r>
            <a:r>
              <a:rPr lang="ru-RU" i="1" dirty="0"/>
              <a:t>как инструмент государственной поддержки ускоренного инновационного развития существующих и создания новых производственных и инжиниринговых компаний </a:t>
            </a:r>
            <a:r>
              <a:rPr lang="ru-RU" i="1" dirty="0" smtClean="0"/>
              <a:t>МСП </a:t>
            </a:r>
            <a:r>
              <a:rPr lang="ru-RU" i="1" dirty="0"/>
              <a:t>города </a:t>
            </a:r>
            <a:r>
              <a:rPr lang="ru-RU" i="1" dirty="0" smtClean="0"/>
              <a:t>Иваново и Ивановской области с целью становления коммуникационной площадки  МСП, повышения его конкурентоспособности и развития взаимодействия МСП и Государства в качестве регионального интегратора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ЦЕЛИ СОЗДАНИЯ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57644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Информационные</a:t>
            </a:r>
          </a:p>
          <a:p>
            <a:r>
              <a:rPr lang="ru-RU" dirty="0" smtClean="0"/>
              <a:t>Аналитические</a:t>
            </a:r>
          </a:p>
          <a:p>
            <a:r>
              <a:rPr lang="ru-RU" dirty="0" smtClean="0"/>
              <a:t>Методические</a:t>
            </a:r>
          </a:p>
          <a:p>
            <a:r>
              <a:rPr lang="ru-RU" dirty="0" smtClean="0"/>
              <a:t>Интеграционные</a:t>
            </a:r>
          </a:p>
          <a:p>
            <a:endParaRPr lang="ru-RU" dirty="0"/>
          </a:p>
          <a:p>
            <a:endParaRPr lang="ru-RU" dirty="0" smtClean="0"/>
          </a:p>
          <a:p>
            <a:r>
              <a:rPr lang="ru-RU" b="1" i="1" dirty="0" smtClean="0"/>
              <a:t>РЦИ - это один из важнейших этапов создания в регионе Корпорации Развития</a:t>
            </a:r>
            <a:endParaRPr lang="ru-RU" b="1" i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ЗАДАЧИ РЦИ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99367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1600" dirty="0" smtClean="0"/>
              <a:t>Информировать МСП Иваново и Ивановской области об услугах РЦИ</a:t>
            </a:r>
          </a:p>
          <a:p>
            <a:r>
              <a:rPr lang="ru-RU" sz="1600" dirty="0" smtClean="0"/>
              <a:t>Информировать о мерах государственной поддержки</a:t>
            </a:r>
          </a:p>
          <a:p>
            <a:r>
              <a:rPr lang="ru-RU" sz="1600" dirty="0" smtClean="0"/>
              <a:t>Стать платформой по обмену опытом внедрения инжиниринговых услуг</a:t>
            </a:r>
          </a:p>
          <a:p>
            <a:r>
              <a:rPr lang="ru-RU" sz="1600" dirty="0" smtClean="0"/>
              <a:t>Стать организационной и диалоговой площадкой МСП, крупного бизнеса и инжиниринговыми компаниями</a:t>
            </a:r>
            <a:endParaRPr lang="ru-RU" sz="16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ИНФОРМАЦИОННЫЕ ЗАДАЧИ</a:t>
            </a:r>
            <a:endParaRPr lang="ru-RU" dirty="0"/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2634024024"/>
              </p:ext>
            </p:extLst>
          </p:nvPr>
        </p:nvGraphicFramePr>
        <p:xfrm>
          <a:off x="3347864" y="2780928"/>
          <a:ext cx="5328592" cy="35283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Стрелка вправо с вырезом 5"/>
          <p:cNvSpPr/>
          <p:nvPr/>
        </p:nvSpPr>
        <p:spPr>
          <a:xfrm>
            <a:off x="755576" y="3170213"/>
            <a:ext cx="3456384" cy="1368152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1043608" y="3531123"/>
            <a:ext cx="27363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Поиск  и привлечение инвесторов в Ив. Обл.</a:t>
            </a:r>
            <a:endParaRPr lang="ru-RU" dirty="0"/>
          </a:p>
        </p:txBody>
      </p:sp>
      <p:sp>
        <p:nvSpPr>
          <p:cNvPr id="8" name="Стрелка вправо с вырезом 7"/>
          <p:cNvSpPr/>
          <p:nvPr/>
        </p:nvSpPr>
        <p:spPr>
          <a:xfrm>
            <a:off x="1043608" y="4941168"/>
            <a:ext cx="3888432" cy="1224136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1403648" y="5301208"/>
            <a:ext cx="30243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Поиск и привлечение проектов ГЧП в Ив. Обл.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40953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endParaRPr lang="ru-RU" dirty="0"/>
          </a:p>
          <a:p>
            <a:pPr algn="just"/>
            <a:r>
              <a:rPr lang="ru-RU" dirty="0" smtClean="0"/>
              <a:t>Проведение аналитических и маркетинговых исследований</a:t>
            </a:r>
          </a:p>
          <a:p>
            <a:pPr algn="just"/>
            <a:r>
              <a:rPr lang="ru-RU" dirty="0" smtClean="0"/>
              <a:t>Определение </a:t>
            </a:r>
            <a:r>
              <a:rPr lang="ru-RU" dirty="0"/>
              <a:t>потребностей предприятий МСП </a:t>
            </a:r>
            <a:endParaRPr lang="ru-RU" dirty="0" smtClean="0"/>
          </a:p>
          <a:p>
            <a:pPr algn="just"/>
            <a:r>
              <a:rPr lang="ru-RU" dirty="0" smtClean="0"/>
              <a:t>Подготовка </a:t>
            </a:r>
            <a:r>
              <a:rPr lang="ru-RU" dirty="0"/>
              <a:t>для МСП единых стандартов и унифицированных методических решений по применению технологий управления проектами 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АНАЛИТИЧЕСКИЕ ЗАДАЧИ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99981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70629765"/>
              </p:ext>
            </p:extLst>
          </p:nvPr>
        </p:nvGraphicFramePr>
        <p:xfrm>
          <a:off x="457200" y="1481329"/>
          <a:ext cx="8579296" cy="46119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МЕТОДИЧЕСКИЕ ЗАДАЧИ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68184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pPr algn="ctr"/>
            <a:r>
              <a:rPr lang="ru-RU" dirty="0" smtClean="0"/>
              <a:t>СХЕМА ВЗАИМОДЕЙСТВИЯ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139952" y="3068960"/>
            <a:ext cx="1368152" cy="15841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4139952" y="3068960"/>
            <a:ext cx="144016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/>
              <a:t>РЦИ</a:t>
            </a:r>
          </a:p>
          <a:p>
            <a:pPr algn="ctr"/>
            <a:r>
              <a:rPr lang="ru-RU" sz="1200" dirty="0" smtClean="0"/>
              <a:t>на базе </a:t>
            </a:r>
          </a:p>
          <a:p>
            <a:pPr algn="ctr"/>
            <a:r>
              <a:rPr lang="ru-RU" sz="1200" dirty="0" smtClean="0"/>
              <a:t>ГУП </a:t>
            </a:r>
            <a:r>
              <a:rPr lang="ru-RU" sz="1000" dirty="0" smtClean="0"/>
              <a:t>«Инвестиционное агентство Ивановской области»</a:t>
            </a:r>
            <a:endParaRPr lang="ru-RU" sz="1000" dirty="0"/>
          </a:p>
        </p:txBody>
      </p:sp>
      <p:sp>
        <p:nvSpPr>
          <p:cNvPr id="6" name="TextBox 5"/>
          <p:cNvSpPr txBox="1"/>
          <p:nvPr/>
        </p:nvSpPr>
        <p:spPr>
          <a:xfrm>
            <a:off x="2015716" y="1568563"/>
            <a:ext cx="42484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Внутренние и внешние экспертизы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7668344" y="3547065"/>
            <a:ext cx="1800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МСП</a:t>
            </a:r>
            <a:endParaRPr lang="ru-RU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179512" y="3253626"/>
            <a:ext cx="21602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/>
              <a:t>Инжиниринговая компания</a:t>
            </a:r>
            <a:endParaRPr lang="ru-RU" dirty="0"/>
          </a:p>
        </p:txBody>
      </p:sp>
      <p:sp>
        <p:nvSpPr>
          <p:cNvPr id="10" name="Выгнутая вправо стрелка 9"/>
          <p:cNvSpPr/>
          <p:nvPr/>
        </p:nvSpPr>
        <p:spPr>
          <a:xfrm rot="19647795">
            <a:off x="5763619" y="1876571"/>
            <a:ext cx="886206" cy="1315116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1" name="Выгнутая влево стрелка 10"/>
          <p:cNvSpPr/>
          <p:nvPr/>
        </p:nvSpPr>
        <p:spPr>
          <a:xfrm rot="2860734">
            <a:off x="3440636" y="1692750"/>
            <a:ext cx="833020" cy="1592929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2" name="Выноска со стрелкой вправо 11"/>
          <p:cNvSpPr/>
          <p:nvPr/>
        </p:nvSpPr>
        <p:spPr>
          <a:xfrm>
            <a:off x="5724128" y="4009710"/>
            <a:ext cx="1872208" cy="638780"/>
          </a:xfrm>
          <a:prstGeom prst="right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лево 12"/>
          <p:cNvSpPr/>
          <p:nvPr/>
        </p:nvSpPr>
        <p:spPr>
          <a:xfrm>
            <a:off x="2339752" y="3333423"/>
            <a:ext cx="1517394" cy="56653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Штриховая стрелка вправо 13"/>
          <p:cNvSpPr/>
          <p:nvPr/>
        </p:nvSpPr>
        <p:spPr>
          <a:xfrm>
            <a:off x="2483768" y="4077072"/>
            <a:ext cx="1512168" cy="504056"/>
          </a:xfrm>
          <a:prstGeom prst="stripedRightArrow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Штриховая стрелка вправо 14"/>
          <p:cNvSpPr/>
          <p:nvPr/>
        </p:nvSpPr>
        <p:spPr>
          <a:xfrm rot="10800000">
            <a:off x="5724128" y="3333423"/>
            <a:ext cx="1656184" cy="527625"/>
          </a:xfrm>
          <a:prstGeom prst="stripedRightArrow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TextBox 15"/>
          <p:cNvSpPr txBox="1"/>
          <p:nvPr/>
        </p:nvSpPr>
        <p:spPr>
          <a:xfrm>
            <a:off x="2483768" y="3470121"/>
            <a:ext cx="137337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Заказ услуг</a:t>
            </a:r>
            <a:endParaRPr lang="ru-RU" sz="1200" dirty="0"/>
          </a:p>
        </p:txBody>
      </p:sp>
      <p:sp>
        <p:nvSpPr>
          <p:cNvPr id="17" name="TextBox 16"/>
          <p:cNvSpPr txBox="1"/>
          <p:nvPr/>
        </p:nvSpPr>
        <p:spPr>
          <a:xfrm>
            <a:off x="5724128" y="4201389"/>
            <a:ext cx="17281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Инжиниринговая услуга</a:t>
            </a:r>
            <a:endParaRPr lang="ru-RU" sz="1200" dirty="0"/>
          </a:p>
        </p:txBody>
      </p:sp>
      <p:sp>
        <p:nvSpPr>
          <p:cNvPr id="18" name="TextBox 17"/>
          <p:cNvSpPr txBox="1"/>
          <p:nvPr/>
        </p:nvSpPr>
        <p:spPr>
          <a:xfrm>
            <a:off x="5868144" y="3470121"/>
            <a:ext cx="15841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Идеи, проблемы</a:t>
            </a:r>
            <a:endParaRPr lang="ru-RU" sz="1200" dirty="0"/>
          </a:p>
        </p:txBody>
      </p:sp>
      <p:sp>
        <p:nvSpPr>
          <p:cNvPr id="19" name="TextBox 18"/>
          <p:cNvSpPr txBox="1"/>
          <p:nvPr/>
        </p:nvSpPr>
        <p:spPr>
          <a:xfrm>
            <a:off x="2483768" y="4201389"/>
            <a:ext cx="137337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Проект услуг</a:t>
            </a:r>
            <a:endParaRPr lang="ru-RU" sz="1200" dirty="0"/>
          </a:p>
        </p:txBody>
      </p:sp>
      <p:sp>
        <p:nvSpPr>
          <p:cNvPr id="20" name="Овальная выноска 19"/>
          <p:cNvSpPr/>
          <p:nvPr/>
        </p:nvSpPr>
        <p:spPr>
          <a:xfrm>
            <a:off x="6206722" y="1001642"/>
            <a:ext cx="2862474" cy="1451925"/>
          </a:xfrm>
          <a:prstGeom prst="wedgeEllipseCallout">
            <a:avLst>
              <a:gd name="adj1" fmla="val -70035"/>
              <a:gd name="adj2" fmla="val 76978"/>
            </a:avLst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TextBox 20"/>
          <p:cNvSpPr txBox="1"/>
          <p:nvPr/>
        </p:nvSpPr>
        <p:spPr>
          <a:xfrm>
            <a:off x="6588224" y="1268760"/>
            <a:ext cx="208823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200" dirty="0" smtClean="0"/>
              <a:t>Курирование Сектором кластерной политики и ГЧП Департамента экономического развития и торговли</a:t>
            </a:r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3741477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РЕГИОНАЛЬНЫЙ ИНТЕГРАТОР</a:t>
            </a:r>
            <a:endParaRPr lang="ru-RU" dirty="0"/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592874426"/>
              </p:ext>
            </p:extLst>
          </p:nvPr>
        </p:nvGraphicFramePr>
        <p:xfrm>
          <a:off x="1403648" y="1340768"/>
          <a:ext cx="7272808" cy="47525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Выноска 3 (с границей) 5"/>
          <p:cNvSpPr/>
          <p:nvPr/>
        </p:nvSpPr>
        <p:spPr>
          <a:xfrm>
            <a:off x="3059832" y="4365104"/>
            <a:ext cx="1440160" cy="936104"/>
          </a:xfrm>
          <a:prstGeom prst="accentCallout3">
            <a:avLst>
              <a:gd name="adj1" fmla="val 18750"/>
              <a:gd name="adj2" fmla="val -8333"/>
              <a:gd name="adj3" fmla="val 18750"/>
              <a:gd name="adj4" fmla="val -16667"/>
              <a:gd name="adj5" fmla="val 100000"/>
              <a:gd name="adj6" fmla="val -16667"/>
              <a:gd name="adj7" fmla="val 175726"/>
              <a:gd name="adj8" fmla="val 114582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Выноска 3 (без границы) 6"/>
          <p:cNvSpPr/>
          <p:nvPr/>
        </p:nvSpPr>
        <p:spPr>
          <a:xfrm>
            <a:off x="2915816" y="2492896"/>
            <a:ext cx="1656184" cy="432048"/>
          </a:xfrm>
          <a:prstGeom prst="callout3">
            <a:avLst>
              <a:gd name="adj1" fmla="val 18750"/>
              <a:gd name="adj2" fmla="val -8333"/>
              <a:gd name="adj3" fmla="val 18750"/>
              <a:gd name="adj4" fmla="val -16667"/>
              <a:gd name="adj5" fmla="val 100000"/>
              <a:gd name="adj6" fmla="val -16667"/>
              <a:gd name="adj7" fmla="val 183511"/>
              <a:gd name="adj8" fmla="val -7064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Выноска 2 (без границы) 7"/>
          <p:cNvSpPr/>
          <p:nvPr/>
        </p:nvSpPr>
        <p:spPr>
          <a:xfrm rot="10800000">
            <a:off x="5796136" y="4365104"/>
            <a:ext cx="936104" cy="1224136"/>
          </a:xfrm>
          <a:prstGeom prst="callout2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Выноска 1 (без границы) 8"/>
          <p:cNvSpPr/>
          <p:nvPr/>
        </p:nvSpPr>
        <p:spPr>
          <a:xfrm rot="10800000">
            <a:off x="5679179" y="2468166"/>
            <a:ext cx="1008112" cy="432048"/>
          </a:xfrm>
          <a:prstGeom prst="callout1">
            <a:avLst>
              <a:gd name="adj1" fmla="val 18750"/>
              <a:gd name="adj2" fmla="val -8333"/>
              <a:gd name="adj3" fmla="val -82887"/>
              <a:gd name="adj4" fmla="val -48244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Двойная стрелка вверх/вниз 9"/>
          <p:cNvSpPr/>
          <p:nvPr/>
        </p:nvSpPr>
        <p:spPr>
          <a:xfrm>
            <a:off x="4932040" y="4546685"/>
            <a:ext cx="189735" cy="396044"/>
          </a:xfrm>
          <a:prstGeom prst="upDownArrow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Двойная стрелка вверх/вниз 10"/>
          <p:cNvSpPr/>
          <p:nvPr/>
        </p:nvSpPr>
        <p:spPr>
          <a:xfrm>
            <a:off x="4932041" y="2492896"/>
            <a:ext cx="189734" cy="407318"/>
          </a:xfrm>
          <a:prstGeom prst="upDownArrow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Двойная стрелка влево/вправо 11"/>
          <p:cNvSpPr/>
          <p:nvPr/>
        </p:nvSpPr>
        <p:spPr>
          <a:xfrm>
            <a:off x="3779912" y="3645024"/>
            <a:ext cx="504056" cy="144015"/>
          </a:xfrm>
          <a:prstGeom prst="leftRightArrow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Двойная стрелка влево/вправо 12"/>
          <p:cNvSpPr/>
          <p:nvPr/>
        </p:nvSpPr>
        <p:spPr>
          <a:xfrm>
            <a:off x="5868144" y="3645024"/>
            <a:ext cx="396043" cy="144015"/>
          </a:xfrm>
          <a:prstGeom prst="leftRightArrow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5678980" y="2459158"/>
            <a:ext cx="12690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00" dirty="0" smtClean="0"/>
              <a:t>Идеи </a:t>
            </a:r>
          </a:p>
          <a:p>
            <a:r>
              <a:rPr lang="ru-RU" sz="800" dirty="0" smtClean="0"/>
              <a:t>на разной </a:t>
            </a:r>
            <a:r>
              <a:rPr lang="ru-RU" sz="1000" dirty="0" smtClean="0"/>
              <a:t>стадии </a:t>
            </a:r>
            <a:r>
              <a:rPr lang="ru-RU" sz="800" dirty="0" smtClean="0"/>
              <a:t>разработки</a:t>
            </a:r>
            <a:endParaRPr lang="ru-RU" sz="800" dirty="0"/>
          </a:p>
        </p:txBody>
      </p:sp>
      <p:sp>
        <p:nvSpPr>
          <p:cNvPr id="15" name="TextBox 14"/>
          <p:cNvSpPr txBox="1"/>
          <p:nvPr/>
        </p:nvSpPr>
        <p:spPr>
          <a:xfrm>
            <a:off x="5868144" y="4437112"/>
            <a:ext cx="819147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00" dirty="0" smtClean="0"/>
              <a:t>Конечный продукт </a:t>
            </a:r>
            <a:r>
              <a:rPr lang="ru-RU" sz="800" dirty="0" smtClean="0"/>
              <a:t>интегрированный в крупный бизнес</a:t>
            </a:r>
            <a:endParaRPr lang="ru-RU" sz="800" dirty="0"/>
          </a:p>
        </p:txBody>
      </p:sp>
      <p:sp>
        <p:nvSpPr>
          <p:cNvPr id="16" name="TextBox 15"/>
          <p:cNvSpPr txBox="1"/>
          <p:nvPr/>
        </p:nvSpPr>
        <p:spPr>
          <a:xfrm>
            <a:off x="3131840" y="4437112"/>
            <a:ext cx="129614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00" dirty="0" smtClean="0"/>
              <a:t>Проблемы.</a:t>
            </a:r>
          </a:p>
          <a:p>
            <a:pPr algn="ctr"/>
            <a:r>
              <a:rPr lang="ru-RU" sz="800" dirty="0" smtClean="0"/>
              <a:t>Поиск свежих решений</a:t>
            </a:r>
            <a:endParaRPr lang="ru-RU" sz="800" dirty="0"/>
          </a:p>
        </p:txBody>
      </p:sp>
      <p:sp>
        <p:nvSpPr>
          <p:cNvPr id="17" name="TextBox 16"/>
          <p:cNvSpPr txBox="1"/>
          <p:nvPr/>
        </p:nvSpPr>
        <p:spPr>
          <a:xfrm>
            <a:off x="2915816" y="2468165"/>
            <a:ext cx="1656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/>
              <a:t>Создание проекта по заявкам ГУП</a:t>
            </a:r>
            <a:endParaRPr lang="ru-RU" sz="1000" dirty="0"/>
          </a:p>
        </p:txBody>
      </p:sp>
      <p:sp>
        <p:nvSpPr>
          <p:cNvPr id="18" name="Выноска 3 (граница и черта) 17"/>
          <p:cNvSpPr/>
          <p:nvPr/>
        </p:nvSpPr>
        <p:spPr>
          <a:xfrm rot="10800000">
            <a:off x="5868144" y="1484784"/>
            <a:ext cx="2736304" cy="792088"/>
          </a:xfrm>
          <a:prstGeom prst="accentBorderCallout3">
            <a:avLst>
              <a:gd name="adj1" fmla="val 18750"/>
              <a:gd name="adj2" fmla="val -8333"/>
              <a:gd name="adj3" fmla="val 18750"/>
              <a:gd name="adj4" fmla="val -16667"/>
              <a:gd name="adj5" fmla="val 100000"/>
              <a:gd name="adj6" fmla="val -16667"/>
              <a:gd name="adj7" fmla="val 114290"/>
              <a:gd name="adj8" fmla="val 120343"/>
            </a:avLst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TextBox 18"/>
          <p:cNvSpPr txBox="1"/>
          <p:nvPr/>
        </p:nvSpPr>
        <p:spPr>
          <a:xfrm>
            <a:off x="5868144" y="1484783"/>
            <a:ext cx="27363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Инициатор взаимодействия, контроль на всех этапах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266832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/>
          <a:lstStyle/>
          <a:p>
            <a:pPr algn="ctr"/>
            <a:r>
              <a:rPr lang="ru-RU" dirty="0" smtClean="0"/>
              <a:t>РЦИ для МСП</a:t>
            </a:r>
            <a:endParaRPr lang="ru-RU" dirty="0"/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558544039"/>
              </p:ext>
            </p:extLst>
          </p:nvPr>
        </p:nvGraphicFramePr>
        <p:xfrm>
          <a:off x="467544" y="980728"/>
          <a:ext cx="8424936" cy="54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4139952" y="2348880"/>
            <a:ext cx="1656184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РЦИ</a:t>
            </a:r>
          </a:p>
          <a:p>
            <a:pPr marL="228600" indent="-228600">
              <a:buFont typeface="+mj-lt"/>
              <a:buAutoNum type="arabicPeriod"/>
            </a:pPr>
            <a:r>
              <a:rPr lang="ru-RU" sz="1000" dirty="0" smtClean="0"/>
              <a:t>Организатор конкурсного отбора проектов</a:t>
            </a:r>
          </a:p>
          <a:p>
            <a:pPr marL="228600" indent="-228600">
              <a:buFont typeface="+mj-lt"/>
              <a:buAutoNum type="arabicPeriod"/>
            </a:pPr>
            <a:r>
              <a:rPr lang="ru-RU" sz="1000" dirty="0" smtClean="0"/>
              <a:t>Организатор конкурсного отбора исполнителей</a:t>
            </a:r>
          </a:p>
          <a:p>
            <a:pPr marL="228600" indent="-228600">
              <a:buFont typeface="+mj-lt"/>
              <a:buAutoNum type="arabicPeriod"/>
            </a:pPr>
            <a:r>
              <a:rPr lang="ru-RU" sz="1000" dirty="0" smtClean="0"/>
              <a:t>Привлекает экспертов</a:t>
            </a:r>
          </a:p>
          <a:p>
            <a:pPr marL="228600" indent="-228600">
              <a:buFont typeface="+mj-lt"/>
              <a:buAutoNum type="arabicPeriod"/>
            </a:pPr>
            <a:r>
              <a:rPr lang="ru-RU" sz="1000" dirty="0" smtClean="0"/>
              <a:t>Курирует создание готовых проектов</a:t>
            </a:r>
          </a:p>
          <a:p>
            <a:pPr marL="228600" indent="-228600">
              <a:buFont typeface="+mj-lt"/>
              <a:buAutoNum type="arabicPeriod"/>
            </a:pPr>
            <a:r>
              <a:rPr lang="ru-RU" sz="1000" dirty="0" smtClean="0"/>
              <a:t>Отчитывается в </a:t>
            </a:r>
            <a:r>
              <a:rPr lang="ru-RU" sz="1000" dirty="0" err="1" smtClean="0"/>
              <a:t>ДЭРиТ</a:t>
            </a:r>
            <a:endParaRPr lang="ru-RU" sz="1000" dirty="0" smtClean="0"/>
          </a:p>
          <a:p>
            <a:pPr marL="228600" indent="-228600">
              <a:buFont typeface="+mj-lt"/>
              <a:buAutoNum type="arabicPeriod"/>
            </a:pPr>
            <a:r>
              <a:rPr lang="ru-RU" sz="1000" dirty="0" smtClean="0"/>
              <a:t>Информирует  о наличии проектов </a:t>
            </a:r>
            <a:endParaRPr lang="ru-RU" sz="1000" dirty="0"/>
          </a:p>
        </p:txBody>
      </p:sp>
    </p:spTree>
    <p:extLst>
      <p:ext uri="{BB962C8B-B14F-4D97-AF65-F5344CB8AC3E}">
        <p14:creationId xmlns:p14="http://schemas.microsoft.com/office/powerpoint/2010/main" val="4028958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276</TotalTime>
  <Words>576</Words>
  <Application>Microsoft Office PowerPoint</Application>
  <PresentationFormat>Экран (4:3)</PresentationFormat>
  <Paragraphs>143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Открытая</vt:lpstr>
      <vt:lpstr>КОНЦЕПЦИЯ  Регионального Центра Инжиниринга</vt:lpstr>
      <vt:lpstr>ЦЕЛИ СОЗДАНИЯ</vt:lpstr>
      <vt:lpstr>ЗАДАЧИ РЦИ</vt:lpstr>
      <vt:lpstr>ИНФОРМАЦИОННЫЕ ЗАДАЧИ</vt:lpstr>
      <vt:lpstr>АНАЛИТИЧЕСКИЕ ЗАДАЧИ</vt:lpstr>
      <vt:lpstr>МЕТОДИЧЕСКИЕ ЗАДАЧИ</vt:lpstr>
      <vt:lpstr>СХЕМА ВЗАИМОДЕЙСТВИЯ</vt:lpstr>
      <vt:lpstr>РЕГИОНАЛЬНЫЙ ИНТЕГРАТОР</vt:lpstr>
      <vt:lpstr>РЦИ для МСП</vt:lpstr>
      <vt:lpstr>Перечень услуг РЦИ 2017</vt:lpstr>
      <vt:lpstr>Приглашаем к сотрудничеству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КОНЦЕПЦИЯ  Регионального Центра Инжиниринга</dc:title>
  <dc:creator>golikova</dc:creator>
  <cp:lastModifiedBy>golikova</cp:lastModifiedBy>
  <cp:revision>16</cp:revision>
  <cp:lastPrinted>2016-08-02T11:58:11Z</cp:lastPrinted>
  <dcterms:created xsi:type="dcterms:W3CDTF">2016-08-02T07:47:41Z</dcterms:created>
  <dcterms:modified xsi:type="dcterms:W3CDTF">2017-02-02T08:51:46Z</dcterms:modified>
</cp:coreProperties>
</file>